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77"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18288000" cy="10287000"/>
  <p:notesSz cx="6858000" cy="9144000"/>
  <p:embeddedFontLst>
    <p:embeddedFont>
      <p:font typeface="IBM Plex Sans Condensed Bold Italics" panose="020B0806050203000203"/>
      <p:regular r:id="rId24"/>
    </p:embeddedFont>
    <p:embeddedFont>
      <p:font typeface="Poppins Bold" pitchFamily="2" charset="0"/>
      <p:regular r:id="rId25"/>
    </p:embeddedFont>
    <p:embeddedFont>
      <p:font typeface="Poppins Bold Italics"/>
      <p:regular r:id="rId26"/>
    </p:embeddedFont>
    <p:embeddedFont>
      <p:font typeface="Poppins Medium" panose="020B0502040504020204" pitchFamily="3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3" d="100"/>
          <a:sy n="33" d="100"/>
        </p:scale>
        <p:origin x="1293" y="33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font" Target="fonts/font3.fntdata"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font" Target="fonts/font2.fntdata"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1.fntdata"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font" Target="fonts/font4.fntdata"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18.jpeg" /></Relationships>
</file>

<file path=ppt/slides/_rels/slide11.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19.jpeg" /></Relationships>
</file>

<file path=ppt/slides/_rels/slide12.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20.jpeg" /></Relationships>
</file>

<file path=ppt/slides/_rels/slide13.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21.jpeg" /></Relationships>
</file>

<file path=ppt/slides/_rels/slide14.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22.jpeg" /></Relationships>
</file>

<file path=ppt/slides/_rels/slide15.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23.jpeg" /></Relationships>
</file>

<file path=ppt/slides/_rels/slide16.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24.jpeg" /></Relationships>
</file>

<file path=ppt/slides/_rels/slide17.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25.jpeg" /></Relationships>
</file>

<file path=ppt/slides/_rels/slide18.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26.jpeg" /></Relationships>
</file>

<file path=ppt/slides/_rels/slide19.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27.jpeg" /></Relationships>
</file>

<file path=ppt/slides/_rels/slide2.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3.jpeg" /></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video" Target="../media/media1.mp4" /><Relationship Id="rId1" Type="http://schemas.microsoft.com/office/2007/relationships/media" Target="../media/media1.mp4" /><Relationship Id="rId6" Type="http://schemas.openxmlformats.org/officeDocument/2006/relationships/image" Target="../media/image28.jpeg" /><Relationship Id="rId5" Type="http://schemas.openxmlformats.org/officeDocument/2006/relationships/image" Target="../media/image2.svg" /><Relationship Id="rId4" Type="http://schemas.openxmlformats.org/officeDocument/2006/relationships/image" Target="../media/image1.png" /></Relationships>
</file>

<file path=ppt/slides/_rels/slide21.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4.jpeg" /></Relationships>
</file>

<file path=ppt/slides/_rels/slide4.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8" Type="http://schemas.openxmlformats.org/officeDocument/2006/relationships/image" Target="../media/image9.jpeg" /><Relationship Id="rId3" Type="http://schemas.openxmlformats.org/officeDocument/2006/relationships/image" Target="../media/image2.svg" /><Relationship Id="rId7" Type="http://schemas.openxmlformats.org/officeDocument/2006/relationships/image" Target="../media/image8.jpe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7.jpeg" /><Relationship Id="rId5" Type="http://schemas.openxmlformats.org/officeDocument/2006/relationships/image" Target="../media/image6.jpeg" /><Relationship Id="rId4" Type="http://schemas.openxmlformats.org/officeDocument/2006/relationships/image" Target="../media/image5.jpeg" /><Relationship Id="rId9" Type="http://schemas.openxmlformats.org/officeDocument/2006/relationships/image" Target="../media/image10.jpeg" /></Relationships>
</file>

<file path=ppt/slides/_rels/slide7.xml.rels><?xml version="1.0" encoding="UTF-8" standalone="yes"?>
<Relationships xmlns="http://schemas.openxmlformats.org/package/2006/relationships"><Relationship Id="rId8" Type="http://schemas.openxmlformats.org/officeDocument/2006/relationships/image" Target="../media/image14.jpeg" /><Relationship Id="rId3" Type="http://schemas.openxmlformats.org/officeDocument/2006/relationships/image" Target="../media/image2.svg" /><Relationship Id="rId7" Type="http://schemas.openxmlformats.org/officeDocument/2006/relationships/image" Target="../media/image13.jpe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12.jpeg" /><Relationship Id="rId5" Type="http://schemas.openxmlformats.org/officeDocument/2006/relationships/image" Target="../media/image10.jpeg" /><Relationship Id="rId4" Type="http://schemas.openxmlformats.org/officeDocument/2006/relationships/image" Target="../media/image11.jpeg" /><Relationship Id="rId9" Type="http://schemas.openxmlformats.org/officeDocument/2006/relationships/image" Target="../media/image15.jpeg" /></Relationships>
</file>

<file path=ppt/slides/_rels/slide8.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16.jpeg" /></Relationships>
</file>

<file path=ppt/slides/_rels/slide9.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17.jpeg" /></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50000">
              <a:srgbClr val="000000">
                <a:alpha val="100000"/>
              </a:srgbClr>
            </a:gs>
            <a:gs pos="100000">
              <a:srgbClr val="34011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1260399"/>
            <a:ext cx="8274515" cy="11553097"/>
          </a:xfrm>
          <a:custGeom>
            <a:avLst/>
            <a:gdLst/>
            <a:ahLst/>
            <a:cxnLst/>
            <a:rect l="l" t="t" r="r" b="b"/>
            <a:pathLst>
              <a:path w="8274515" h="11553097">
                <a:moveTo>
                  <a:pt x="0" y="0"/>
                </a:moveTo>
                <a:lnTo>
                  <a:pt x="8274515" y="0"/>
                </a:lnTo>
                <a:lnTo>
                  <a:pt x="8274515" y="11553096"/>
                </a:lnTo>
                <a:lnTo>
                  <a:pt x="0" y="11553096"/>
                </a:lnTo>
                <a:lnTo>
                  <a:pt x="0" y="0"/>
                </a:lnTo>
                <a:close/>
              </a:path>
            </a:pathLst>
          </a:custGeom>
          <a:blipFill>
            <a:blip r:embed="rId2">
              <a:alphaModFix amt="67000"/>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7537024" y="306677"/>
            <a:ext cx="3213951" cy="1301170"/>
          </a:xfrm>
          <a:prstGeom prst="rect">
            <a:avLst/>
          </a:prstGeom>
        </p:spPr>
        <p:txBody>
          <a:bodyPr lIns="0" tIns="0" rIns="0" bIns="0" rtlCol="0" anchor="t">
            <a:spAutoFit/>
          </a:bodyPr>
          <a:lstStyle/>
          <a:p>
            <a:pPr algn="ctr">
              <a:lnSpc>
                <a:spcPts val="10706"/>
              </a:lnSpc>
              <a:spcBef>
                <a:spcPct val="0"/>
              </a:spcBef>
            </a:pPr>
            <a:r>
              <a:rPr lang="en-US" sz="7647" b="1" i="1" u="sng" spc="-84">
                <a:solidFill>
                  <a:srgbClr val="E229C4"/>
                </a:solidFill>
                <a:latin typeface="IBM Plex Sans Condensed Bold Italics"/>
                <a:ea typeface="IBM Plex Sans Condensed Bold Italics"/>
                <a:cs typeface="IBM Plex Sans Condensed Bold Italics"/>
                <a:sym typeface="IBM Plex Sans Condensed Bold Italics"/>
              </a:rPr>
              <a:t>TEAM 4</a:t>
            </a:r>
          </a:p>
        </p:txBody>
      </p:sp>
      <p:sp>
        <p:nvSpPr>
          <p:cNvPr id="4" name="TextBox 4"/>
          <p:cNvSpPr txBox="1"/>
          <p:nvPr/>
        </p:nvSpPr>
        <p:spPr>
          <a:xfrm>
            <a:off x="1926643" y="2667966"/>
            <a:ext cx="14434714" cy="4817717"/>
          </a:xfrm>
          <a:prstGeom prst="rect">
            <a:avLst/>
          </a:prstGeom>
        </p:spPr>
        <p:txBody>
          <a:bodyPr lIns="0" tIns="0" rIns="0" bIns="0" rtlCol="0" anchor="t">
            <a:spAutoFit/>
          </a:bodyPr>
          <a:lstStyle/>
          <a:p>
            <a:pPr marL="1484889" lvl="1" indent="-742444" algn="l">
              <a:lnSpc>
                <a:spcPts val="9628"/>
              </a:lnSpc>
              <a:buFont typeface="Arial"/>
              <a:buChar char="•"/>
            </a:pPr>
            <a:r>
              <a:rPr lang="en-US" sz="6877" b="1" i="1" spc="-75">
                <a:solidFill>
                  <a:srgbClr val="FFFFFF"/>
                </a:solidFill>
                <a:latin typeface="IBM Plex Sans Condensed Bold Italics"/>
                <a:ea typeface="IBM Plex Sans Condensed Bold Italics"/>
                <a:cs typeface="IBM Plex Sans Condensed Bold Italics"/>
                <a:sym typeface="IBM Plex Sans Condensed Bold Italics"/>
              </a:rPr>
              <a:t>Shimaa Shehata mohamed Shehata </a:t>
            </a:r>
          </a:p>
          <a:p>
            <a:pPr marL="1484889" lvl="1" indent="-742444" algn="l">
              <a:lnSpc>
                <a:spcPts val="9628"/>
              </a:lnSpc>
              <a:buFont typeface="Arial"/>
              <a:buChar char="•"/>
            </a:pPr>
            <a:r>
              <a:rPr lang="en-US" sz="6877" b="1" i="1" spc="-75">
                <a:solidFill>
                  <a:srgbClr val="FFFFFF"/>
                </a:solidFill>
                <a:latin typeface="IBM Plex Sans Condensed Bold Italics"/>
                <a:ea typeface="IBM Plex Sans Condensed Bold Italics"/>
                <a:cs typeface="IBM Plex Sans Condensed Bold Italics"/>
                <a:sym typeface="IBM Plex Sans Condensed Bold Italics"/>
              </a:rPr>
              <a:t>Nourhan mohamed</a:t>
            </a:r>
          </a:p>
          <a:p>
            <a:pPr marL="1484889" lvl="1" indent="-742444" algn="l">
              <a:lnSpc>
                <a:spcPts val="9628"/>
              </a:lnSpc>
              <a:buFont typeface="Arial"/>
              <a:buChar char="•"/>
            </a:pPr>
            <a:r>
              <a:rPr lang="en-US" sz="6877" b="1" i="1" spc="-75">
                <a:solidFill>
                  <a:srgbClr val="FFFFFF"/>
                </a:solidFill>
                <a:latin typeface="IBM Plex Sans Condensed Bold Italics"/>
                <a:ea typeface="IBM Plex Sans Condensed Bold Italics"/>
                <a:cs typeface="IBM Plex Sans Condensed Bold Italics"/>
                <a:sym typeface="IBM Plex Sans Condensed Bold Italics"/>
              </a:rPr>
              <a:t>Verina Erian</a:t>
            </a:r>
          </a:p>
          <a:p>
            <a:pPr marL="1484889" lvl="1" indent="-742444" algn="l">
              <a:lnSpc>
                <a:spcPts val="9628"/>
              </a:lnSpc>
              <a:buFont typeface="Arial"/>
              <a:buChar char="•"/>
            </a:pPr>
            <a:r>
              <a:rPr lang="en-US" sz="6877" b="1" i="1" spc="-75">
                <a:solidFill>
                  <a:srgbClr val="FFFFFF"/>
                </a:solidFill>
                <a:latin typeface="IBM Plex Sans Condensed Bold Italics"/>
                <a:ea typeface="IBM Plex Sans Condensed Bold Italics"/>
                <a:cs typeface="IBM Plex Sans Condensed Bold Italics"/>
                <a:sym typeface="IBM Plex Sans Condensed Bold Italics"/>
              </a:rPr>
              <a:t>Farah Sayed</a:t>
            </a:r>
          </a:p>
        </p:txBody>
      </p:sp>
    </p:spTree>
  </p:cSld>
  <p:clrMapOvr>
    <a:masterClrMapping/>
  </p:clrMapOvr>
  <p:transition spd="slow">
    <p:cover dir="lu"/>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50000">
              <a:srgbClr val="000000">
                <a:alpha val="100000"/>
              </a:srgbClr>
            </a:gs>
            <a:gs pos="100000">
              <a:srgbClr val="34011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1260399"/>
            <a:ext cx="8274515" cy="11553097"/>
          </a:xfrm>
          <a:custGeom>
            <a:avLst/>
            <a:gdLst/>
            <a:ahLst/>
            <a:cxnLst/>
            <a:rect l="l" t="t" r="r" b="b"/>
            <a:pathLst>
              <a:path w="8274515" h="11553097">
                <a:moveTo>
                  <a:pt x="0" y="0"/>
                </a:moveTo>
                <a:lnTo>
                  <a:pt x="8274515" y="0"/>
                </a:lnTo>
                <a:lnTo>
                  <a:pt x="8274515" y="11553096"/>
                </a:lnTo>
                <a:lnTo>
                  <a:pt x="0" y="11553096"/>
                </a:lnTo>
                <a:lnTo>
                  <a:pt x="0" y="0"/>
                </a:lnTo>
                <a:close/>
              </a:path>
            </a:pathLst>
          </a:custGeom>
          <a:blipFill>
            <a:blip r:embed="rId2">
              <a:alphaModFix amt="67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2968382" y="0"/>
            <a:ext cx="12351237" cy="10292697"/>
          </a:xfrm>
          <a:custGeom>
            <a:avLst/>
            <a:gdLst/>
            <a:ahLst/>
            <a:cxnLst/>
            <a:rect l="l" t="t" r="r" b="b"/>
            <a:pathLst>
              <a:path w="12351237" h="10292697">
                <a:moveTo>
                  <a:pt x="0" y="0"/>
                </a:moveTo>
                <a:lnTo>
                  <a:pt x="12351236" y="0"/>
                </a:lnTo>
                <a:lnTo>
                  <a:pt x="12351236" y="10292697"/>
                </a:lnTo>
                <a:lnTo>
                  <a:pt x="0" y="10292697"/>
                </a:lnTo>
                <a:lnTo>
                  <a:pt x="0" y="0"/>
                </a:lnTo>
                <a:close/>
              </a:path>
            </a:pathLst>
          </a:custGeom>
          <a:blipFill>
            <a:blip r:embed="rId4"/>
            <a:stretch>
              <a:fillRect/>
            </a:stretch>
          </a:blipFill>
        </p:spPr>
      </p:sp>
    </p:spTree>
  </p:cSld>
  <p:clrMapOvr>
    <a:masterClrMapping/>
  </p:clrMapOvr>
  <p:transition spd="slow">
    <p:cover dir="lu"/>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50000">
              <a:srgbClr val="000000">
                <a:alpha val="100000"/>
              </a:srgbClr>
            </a:gs>
            <a:gs pos="100000">
              <a:srgbClr val="34011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1260399"/>
            <a:ext cx="8274515" cy="11553097"/>
          </a:xfrm>
          <a:custGeom>
            <a:avLst/>
            <a:gdLst/>
            <a:ahLst/>
            <a:cxnLst/>
            <a:rect l="l" t="t" r="r" b="b"/>
            <a:pathLst>
              <a:path w="8274515" h="11553097">
                <a:moveTo>
                  <a:pt x="0" y="0"/>
                </a:moveTo>
                <a:lnTo>
                  <a:pt x="8274515" y="0"/>
                </a:lnTo>
                <a:lnTo>
                  <a:pt x="8274515" y="11553096"/>
                </a:lnTo>
                <a:lnTo>
                  <a:pt x="0" y="11553096"/>
                </a:lnTo>
                <a:lnTo>
                  <a:pt x="0" y="0"/>
                </a:lnTo>
                <a:close/>
              </a:path>
            </a:pathLst>
          </a:custGeom>
          <a:blipFill>
            <a:blip r:embed="rId2">
              <a:alphaModFix amt="67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2890324" y="0"/>
            <a:ext cx="12507352" cy="10292697"/>
          </a:xfrm>
          <a:custGeom>
            <a:avLst/>
            <a:gdLst/>
            <a:ahLst/>
            <a:cxnLst/>
            <a:rect l="l" t="t" r="r" b="b"/>
            <a:pathLst>
              <a:path w="12507352" h="10292697">
                <a:moveTo>
                  <a:pt x="0" y="0"/>
                </a:moveTo>
                <a:lnTo>
                  <a:pt x="12507352" y="0"/>
                </a:lnTo>
                <a:lnTo>
                  <a:pt x="12507352" y="10292697"/>
                </a:lnTo>
                <a:lnTo>
                  <a:pt x="0" y="10292697"/>
                </a:lnTo>
                <a:lnTo>
                  <a:pt x="0" y="0"/>
                </a:lnTo>
                <a:close/>
              </a:path>
            </a:pathLst>
          </a:custGeom>
          <a:blipFill>
            <a:blip r:embed="rId4"/>
            <a:stretch>
              <a:fillRect/>
            </a:stretch>
          </a:blipFill>
        </p:spPr>
      </p:sp>
    </p:spTree>
  </p:cSld>
  <p:clrMapOvr>
    <a:masterClrMapping/>
  </p:clrMapOvr>
  <p:transition spd="slow">
    <p:cover dir="lu"/>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50000">
              <a:srgbClr val="000000">
                <a:alpha val="100000"/>
              </a:srgbClr>
            </a:gs>
            <a:gs pos="100000">
              <a:srgbClr val="34011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1260399"/>
            <a:ext cx="8274515" cy="11553097"/>
          </a:xfrm>
          <a:custGeom>
            <a:avLst/>
            <a:gdLst/>
            <a:ahLst/>
            <a:cxnLst/>
            <a:rect l="l" t="t" r="r" b="b"/>
            <a:pathLst>
              <a:path w="8274515" h="11553097">
                <a:moveTo>
                  <a:pt x="0" y="0"/>
                </a:moveTo>
                <a:lnTo>
                  <a:pt x="8274515" y="0"/>
                </a:lnTo>
                <a:lnTo>
                  <a:pt x="8274515" y="11553096"/>
                </a:lnTo>
                <a:lnTo>
                  <a:pt x="0" y="11553096"/>
                </a:lnTo>
                <a:lnTo>
                  <a:pt x="0" y="0"/>
                </a:lnTo>
                <a:close/>
              </a:path>
            </a:pathLst>
          </a:custGeom>
          <a:blipFill>
            <a:blip r:embed="rId2">
              <a:alphaModFix amt="67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0" y="1870161"/>
            <a:ext cx="18288000" cy="6546677"/>
          </a:xfrm>
          <a:custGeom>
            <a:avLst/>
            <a:gdLst/>
            <a:ahLst/>
            <a:cxnLst/>
            <a:rect l="l" t="t" r="r" b="b"/>
            <a:pathLst>
              <a:path w="18288000" h="6546677">
                <a:moveTo>
                  <a:pt x="0" y="0"/>
                </a:moveTo>
                <a:lnTo>
                  <a:pt x="18288000" y="0"/>
                </a:lnTo>
                <a:lnTo>
                  <a:pt x="18288000" y="6546678"/>
                </a:lnTo>
                <a:lnTo>
                  <a:pt x="0" y="6546678"/>
                </a:lnTo>
                <a:lnTo>
                  <a:pt x="0" y="0"/>
                </a:lnTo>
                <a:close/>
              </a:path>
            </a:pathLst>
          </a:custGeom>
          <a:blipFill>
            <a:blip r:embed="rId4"/>
            <a:stretch>
              <a:fillRect/>
            </a:stretch>
          </a:blipFill>
        </p:spPr>
      </p:sp>
    </p:spTree>
  </p:cSld>
  <p:clrMapOvr>
    <a:masterClrMapping/>
  </p:clrMapOvr>
  <p:transition spd="slow">
    <p:cover dir="lu"/>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50000">
              <a:srgbClr val="000000">
                <a:alpha val="100000"/>
              </a:srgbClr>
            </a:gs>
            <a:gs pos="100000">
              <a:srgbClr val="34011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1260399"/>
            <a:ext cx="8274515" cy="11553097"/>
          </a:xfrm>
          <a:custGeom>
            <a:avLst/>
            <a:gdLst/>
            <a:ahLst/>
            <a:cxnLst/>
            <a:rect l="l" t="t" r="r" b="b"/>
            <a:pathLst>
              <a:path w="8274515" h="11553097">
                <a:moveTo>
                  <a:pt x="0" y="0"/>
                </a:moveTo>
                <a:lnTo>
                  <a:pt x="8274515" y="0"/>
                </a:lnTo>
                <a:lnTo>
                  <a:pt x="8274515" y="11553096"/>
                </a:lnTo>
                <a:lnTo>
                  <a:pt x="0" y="11553096"/>
                </a:lnTo>
                <a:lnTo>
                  <a:pt x="0" y="0"/>
                </a:lnTo>
                <a:close/>
              </a:path>
            </a:pathLst>
          </a:custGeom>
          <a:blipFill>
            <a:blip r:embed="rId2">
              <a:alphaModFix amt="67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2482587" y="0"/>
            <a:ext cx="13322825" cy="10287000"/>
          </a:xfrm>
          <a:custGeom>
            <a:avLst/>
            <a:gdLst/>
            <a:ahLst/>
            <a:cxnLst/>
            <a:rect l="l" t="t" r="r" b="b"/>
            <a:pathLst>
              <a:path w="13322825" h="10287000">
                <a:moveTo>
                  <a:pt x="0" y="0"/>
                </a:moveTo>
                <a:lnTo>
                  <a:pt x="13322826" y="0"/>
                </a:lnTo>
                <a:lnTo>
                  <a:pt x="13322826" y="10287000"/>
                </a:lnTo>
                <a:lnTo>
                  <a:pt x="0" y="10287000"/>
                </a:lnTo>
                <a:lnTo>
                  <a:pt x="0" y="0"/>
                </a:lnTo>
                <a:close/>
              </a:path>
            </a:pathLst>
          </a:custGeom>
          <a:blipFill>
            <a:blip r:embed="rId4"/>
            <a:stretch>
              <a:fillRect/>
            </a:stretch>
          </a:blipFill>
        </p:spPr>
      </p:sp>
    </p:spTree>
  </p:cSld>
  <p:clrMapOvr>
    <a:masterClrMapping/>
  </p:clrMapOvr>
  <p:transition spd="slow">
    <p:cover dir="lu"/>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50000">
              <a:srgbClr val="000000">
                <a:alpha val="100000"/>
              </a:srgbClr>
            </a:gs>
            <a:gs pos="100000">
              <a:srgbClr val="34011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1260399"/>
            <a:ext cx="8274515" cy="11553097"/>
          </a:xfrm>
          <a:custGeom>
            <a:avLst/>
            <a:gdLst/>
            <a:ahLst/>
            <a:cxnLst/>
            <a:rect l="l" t="t" r="r" b="b"/>
            <a:pathLst>
              <a:path w="8274515" h="11553097">
                <a:moveTo>
                  <a:pt x="0" y="0"/>
                </a:moveTo>
                <a:lnTo>
                  <a:pt x="8274515" y="0"/>
                </a:lnTo>
                <a:lnTo>
                  <a:pt x="8274515" y="11553096"/>
                </a:lnTo>
                <a:lnTo>
                  <a:pt x="0" y="11553096"/>
                </a:lnTo>
                <a:lnTo>
                  <a:pt x="0" y="0"/>
                </a:lnTo>
                <a:close/>
              </a:path>
            </a:pathLst>
          </a:custGeom>
          <a:blipFill>
            <a:blip r:embed="rId2">
              <a:alphaModFix amt="67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2868395" y="0"/>
            <a:ext cx="12551210" cy="10287000"/>
          </a:xfrm>
          <a:custGeom>
            <a:avLst/>
            <a:gdLst/>
            <a:ahLst/>
            <a:cxnLst/>
            <a:rect l="l" t="t" r="r" b="b"/>
            <a:pathLst>
              <a:path w="12551210" h="10287000">
                <a:moveTo>
                  <a:pt x="0" y="0"/>
                </a:moveTo>
                <a:lnTo>
                  <a:pt x="12551210" y="0"/>
                </a:lnTo>
                <a:lnTo>
                  <a:pt x="12551210" y="10287000"/>
                </a:lnTo>
                <a:lnTo>
                  <a:pt x="0" y="10287000"/>
                </a:lnTo>
                <a:lnTo>
                  <a:pt x="0" y="0"/>
                </a:lnTo>
                <a:close/>
              </a:path>
            </a:pathLst>
          </a:custGeom>
          <a:blipFill>
            <a:blip r:embed="rId4"/>
            <a:stretch>
              <a:fillRect/>
            </a:stretch>
          </a:blipFill>
        </p:spPr>
      </p:sp>
    </p:spTree>
  </p:cSld>
  <p:clrMapOvr>
    <a:masterClrMapping/>
  </p:clrMapOvr>
  <p:transition spd="slow">
    <p:cover dir="lu"/>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50000">
              <a:srgbClr val="000000">
                <a:alpha val="100000"/>
              </a:srgbClr>
            </a:gs>
            <a:gs pos="100000">
              <a:srgbClr val="34011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1260399"/>
            <a:ext cx="8274515" cy="11553097"/>
          </a:xfrm>
          <a:custGeom>
            <a:avLst/>
            <a:gdLst/>
            <a:ahLst/>
            <a:cxnLst/>
            <a:rect l="l" t="t" r="r" b="b"/>
            <a:pathLst>
              <a:path w="8274515" h="11553097">
                <a:moveTo>
                  <a:pt x="0" y="0"/>
                </a:moveTo>
                <a:lnTo>
                  <a:pt x="8274515" y="0"/>
                </a:lnTo>
                <a:lnTo>
                  <a:pt x="8274515" y="11553096"/>
                </a:lnTo>
                <a:lnTo>
                  <a:pt x="0" y="11553096"/>
                </a:lnTo>
                <a:lnTo>
                  <a:pt x="0" y="0"/>
                </a:lnTo>
                <a:close/>
              </a:path>
            </a:pathLst>
          </a:custGeom>
          <a:blipFill>
            <a:blip r:embed="rId2">
              <a:alphaModFix amt="67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2000250" y="0"/>
            <a:ext cx="14287500" cy="10287000"/>
          </a:xfrm>
          <a:custGeom>
            <a:avLst/>
            <a:gdLst/>
            <a:ahLst/>
            <a:cxnLst/>
            <a:rect l="l" t="t" r="r" b="b"/>
            <a:pathLst>
              <a:path w="14287500" h="10287000">
                <a:moveTo>
                  <a:pt x="0" y="0"/>
                </a:moveTo>
                <a:lnTo>
                  <a:pt x="14287500" y="0"/>
                </a:lnTo>
                <a:lnTo>
                  <a:pt x="14287500" y="10287000"/>
                </a:lnTo>
                <a:lnTo>
                  <a:pt x="0" y="10287000"/>
                </a:lnTo>
                <a:lnTo>
                  <a:pt x="0" y="0"/>
                </a:lnTo>
                <a:close/>
              </a:path>
            </a:pathLst>
          </a:custGeom>
          <a:blipFill>
            <a:blip r:embed="rId4"/>
            <a:stretch>
              <a:fillRect/>
            </a:stretch>
          </a:blipFill>
        </p:spPr>
      </p:sp>
    </p:spTree>
  </p:cSld>
  <p:clrMapOvr>
    <a:masterClrMapping/>
  </p:clrMapOvr>
  <p:transition spd="slow">
    <p:cover dir="lu"/>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50000">
              <a:srgbClr val="000000">
                <a:alpha val="100000"/>
              </a:srgbClr>
            </a:gs>
            <a:gs pos="100000">
              <a:srgbClr val="34011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1260399"/>
            <a:ext cx="8274515" cy="11553097"/>
          </a:xfrm>
          <a:custGeom>
            <a:avLst/>
            <a:gdLst/>
            <a:ahLst/>
            <a:cxnLst/>
            <a:rect l="l" t="t" r="r" b="b"/>
            <a:pathLst>
              <a:path w="8274515" h="11553097">
                <a:moveTo>
                  <a:pt x="0" y="0"/>
                </a:moveTo>
                <a:lnTo>
                  <a:pt x="8274515" y="0"/>
                </a:lnTo>
                <a:lnTo>
                  <a:pt x="8274515" y="11553096"/>
                </a:lnTo>
                <a:lnTo>
                  <a:pt x="0" y="11553096"/>
                </a:lnTo>
                <a:lnTo>
                  <a:pt x="0" y="0"/>
                </a:lnTo>
                <a:close/>
              </a:path>
            </a:pathLst>
          </a:custGeom>
          <a:blipFill>
            <a:blip r:embed="rId2">
              <a:alphaModFix amt="67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0" y="324545"/>
            <a:ext cx="18288000" cy="9637909"/>
          </a:xfrm>
          <a:custGeom>
            <a:avLst/>
            <a:gdLst/>
            <a:ahLst/>
            <a:cxnLst/>
            <a:rect l="l" t="t" r="r" b="b"/>
            <a:pathLst>
              <a:path w="18288000" h="9637909">
                <a:moveTo>
                  <a:pt x="0" y="0"/>
                </a:moveTo>
                <a:lnTo>
                  <a:pt x="18288000" y="0"/>
                </a:lnTo>
                <a:lnTo>
                  <a:pt x="18288000" y="9637910"/>
                </a:lnTo>
                <a:lnTo>
                  <a:pt x="0" y="9637910"/>
                </a:lnTo>
                <a:lnTo>
                  <a:pt x="0" y="0"/>
                </a:lnTo>
                <a:close/>
              </a:path>
            </a:pathLst>
          </a:custGeom>
          <a:blipFill>
            <a:blip r:embed="rId4"/>
            <a:stretch>
              <a:fillRect/>
            </a:stretch>
          </a:blipFill>
        </p:spPr>
      </p:sp>
    </p:spTree>
  </p:cSld>
  <p:clrMapOvr>
    <a:masterClrMapping/>
  </p:clrMapOvr>
  <p:transition spd="slow">
    <p:cover dir="lu"/>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50000">
              <a:srgbClr val="000000">
                <a:alpha val="100000"/>
              </a:srgbClr>
            </a:gs>
            <a:gs pos="100000">
              <a:srgbClr val="34011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1260399"/>
            <a:ext cx="8274515" cy="11553097"/>
          </a:xfrm>
          <a:custGeom>
            <a:avLst/>
            <a:gdLst/>
            <a:ahLst/>
            <a:cxnLst/>
            <a:rect l="l" t="t" r="r" b="b"/>
            <a:pathLst>
              <a:path w="8274515" h="11553097">
                <a:moveTo>
                  <a:pt x="0" y="0"/>
                </a:moveTo>
                <a:lnTo>
                  <a:pt x="8274515" y="0"/>
                </a:lnTo>
                <a:lnTo>
                  <a:pt x="8274515" y="11553096"/>
                </a:lnTo>
                <a:lnTo>
                  <a:pt x="0" y="11553096"/>
                </a:lnTo>
                <a:lnTo>
                  <a:pt x="0" y="0"/>
                </a:lnTo>
                <a:close/>
              </a:path>
            </a:pathLst>
          </a:custGeom>
          <a:blipFill>
            <a:blip r:embed="rId2">
              <a:alphaModFix amt="67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706200" y="0"/>
            <a:ext cx="14875600" cy="10287000"/>
          </a:xfrm>
          <a:custGeom>
            <a:avLst/>
            <a:gdLst/>
            <a:ahLst/>
            <a:cxnLst/>
            <a:rect l="l" t="t" r="r" b="b"/>
            <a:pathLst>
              <a:path w="14875600" h="10287000">
                <a:moveTo>
                  <a:pt x="0" y="0"/>
                </a:moveTo>
                <a:lnTo>
                  <a:pt x="14875600" y="0"/>
                </a:lnTo>
                <a:lnTo>
                  <a:pt x="14875600" y="10287000"/>
                </a:lnTo>
                <a:lnTo>
                  <a:pt x="0" y="10287000"/>
                </a:lnTo>
                <a:lnTo>
                  <a:pt x="0" y="0"/>
                </a:lnTo>
                <a:close/>
              </a:path>
            </a:pathLst>
          </a:custGeom>
          <a:blipFill>
            <a:blip r:embed="rId4"/>
            <a:stretch>
              <a:fillRect/>
            </a:stretch>
          </a:blipFill>
        </p:spPr>
      </p:sp>
    </p:spTree>
  </p:cSld>
  <p:clrMapOvr>
    <a:masterClrMapping/>
  </p:clrMapOvr>
  <p:transition spd="slow">
    <p:cover dir="lu"/>
  </p:transition>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50000">
              <a:srgbClr val="000000">
                <a:alpha val="100000"/>
              </a:srgbClr>
            </a:gs>
            <a:gs pos="100000">
              <a:srgbClr val="34011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1260399"/>
            <a:ext cx="8274515" cy="11553097"/>
          </a:xfrm>
          <a:custGeom>
            <a:avLst/>
            <a:gdLst/>
            <a:ahLst/>
            <a:cxnLst/>
            <a:rect l="l" t="t" r="r" b="b"/>
            <a:pathLst>
              <a:path w="8274515" h="11553097">
                <a:moveTo>
                  <a:pt x="0" y="0"/>
                </a:moveTo>
                <a:lnTo>
                  <a:pt x="8274515" y="0"/>
                </a:lnTo>
                <a:lnTo>
                  <a:pt x="8274515" y="11553096"/>
                </a:lnTo>
                <a:lnTo>
                  <a:pt x="0" y="11553096"/>
                </a:lnTo>
                <a:lnTo>
                  <a:pt x="0" y="0"/>
                </a:lnTo>
                <a:close/>
              </a:path>
            </a:pathLst>
          </a:custGeom>
          <a:blipFill>
            <a:blip r:embed="rId2">
              <a:alphaModFix amt="67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0" y="558286"/>
            <a:ext cx="18288000" cy="9170428"/>
          </a:xfrm>
          <a:custGeom>
            <a:avLst/>
            <a:gdLst/>
            <a:ahLst/>
            <a:cxnLst/>
            <a:rect l="l" t="t" r="r" b="b"/>
            <a:pathLst>
              <a:path w="18288000" h="9170428">
                <a:moveTo>
                  <a:pt x="0" y="0"/>
                </a:moveTo>
                <a:lnTo>
                  <a:pt x="18288000" y="0"/>
                </a:lnTo>
                <a:lnTo>
                  <a:pt x="18288000" y="9170428"/>
                </a:lnTo>
                <a:lnTo>
                  <a:pt x="0" y="9170428"/>
                </a:lnTo>
                <a:lnTo>
                  <a:pt x="0" y="0"/>
                </a:lnTo>
                <a:close/>
              </a:path>
            </a:pathLst>
          </a:custGeom>
          <a:blipFill>
            <a:blip r:embed="rId4"/>
            <a:stretch>
              <a:fillRect/>
            </a:stretch>
          </a:blipFill>
        </p:spPr>
      </p:sp>
    </p:spTree>
  </p:cSld>
  <p:clrMapOvr>
    <a:masterClrMapping/>
  </p:clrMapOvr>
  <p:transition spd="slow">
    <p:cover dir="lu"/>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50000">
              <a:srgbClr val="000000">
                <a:alpha val="100000"/>
              </a:srgbClr>
            </a:gs>
            <a:gs pos="100000">
              <a:srgbClr val="34011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1260399"/>
            <a:ext cx="8274515" cy="11553097"/>
          </a:xfrm>
          <a:custGeom>
            <a:avLst/>
            <a:gdLst/>
            <a:ahLst/>
            <a:cxnLst/>
            <a:rect l="l" t="t" r="r" b="b"/>
            <a:pathLst>
              <a:path w="8274515" h="11553097">
                <a:moveTo>
                  <a:pt x="0" y="0"/>
                </a:moveTo>
                <a:lnTo>
                  <a:pt x="8274515" y="0"/>
                </a:lnTo>
                <a:lnTo>
                  <a:pt x="8274515" y="11553096"/>
                </a:lnTo>
                <a:lnTo>
                  <a:pt x="0" y="11553096"/>
                </a:lnTo>
                <a:lnTo>
                  <a:pt x="0" y="0"/>
                </a:lnTo>
                <a:close/>
              </a:path>
            </a:pathLst>
          </a:custGeom>
          <a:blipFill>
            <a:blip r:embed="rId2">
              <a:alphaModFix amt="67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0" y="565070"/>
            <a:ext cx="18288000" cy="9156861"/>
          </a:xfrm>
          <a:custGeom>
            <a:avLst/>
            <a:gdLst/>
            <a:ahLst/>
            <a:cxnLst/>
            <a:rect l="l" t="t" r="r" b="b"/>
            <a:pathLst>
              <a:path w="18288000" h="9156861">
                <a:moveTo>
                  <a:pt x="0" y="0"/>
                </a:moveTo>
                <a:lnTo>
                  <a:pt x="18288000" y="0"/>
                </a:lnTo>
                <a:lnTo>
                  <a:pt x="18288000" y="9156860"/>
                </a:lnTo>
                <a:lnTo>
                  <a:pt x="0" y="9156860"/>
                </a:lnTo>
                <a:lnTo>
                  <a:pt x="0" y="0"/>
                </a:lnTo>
                <a:close/>
              </a:path>
            </a:pathLst>
          </a:custGeom>
          <a:blipFill>
            <a:blip r:embed="rId4"/>
            <a:stretch>
              <a:fillRect/>
            </a:stretch>
          </a:blipFill>
        </p:spPr>
      </p:sp>
    </p:spTree>
  </p:cSld>
  <p:clrMapOvr>
    <a:masterClrMapping/>
  </p:clrMapOvr>
  <p:transition spd="slow">
    <p:cover dir="lu"/>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50000">
              <a:srgbClr val="000000">
                <a:alpha val="100000"/>
              </a:srgbClr>
            </a:gs>
            <a:gs pos="100000">
              <a:srgbClr val="34011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5136479" cy="10305047"/>
          </a:xfrm>
          <a:custGeom>
            <a:avLst/>
            <a:gdLst/>
            <a:ahLst/>
            <a:cxnLst/>
            <a:rect l="l" t="t" r="r" b="b"/>
            <a:pathLst>
              <a:path w="5136479" h="7171687">
                <a:moveTo>
                  <a:pt x="0" y="0"/>
                </a:moveTo>
                <a:lnTo>
                  <a:pt x="5136479" y="0"/>
                </a:lnTo>
                <a:lnTo>
                  <a:pt x="5136479" y="7171687"/>
                </a:lnTo>
                <a:lnTo>
                  <a:pt x="0" y="717168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3" name="Group 3"/>
          <p:cNvGrpSpPr/>
          <p:nvPr/>
        </p:nvGrpSpPr>
        <p:grpSpPr>
          <a:xfrm>
            <a:off x="438387" y="1677097"/>
            <a:ext cx="7492420" cy="6932806"/>
            <a:chOff x="0" y="0"/>
            <a:chExt cx="1973312" cy="1825924"/>
          </a:xfrm>
        </p:grpSpPr>
        <p:sp>
          <p:nvSpPr>
            <p:cNvPr id="4" name="Freeform 4"/>
            <p:cNvSpPr/>
            <p:nvPr/>
          </p:nvSpPr>
          <p:spPr>
            <a:xfrm>
              <a:off x="0" y="0"/>
              <a:ext cx="1973312" cy="1825924"/>
            </a:xfrm>
            <a:custGeom>
              <a:avLst/>
              <a:gdLst/>
              <a:ahLst/>
              <a:cxnLst/>
              <a:rect l="l" t="t" r="r" b="b"/>
              <a:pathLst>
                <a:path w="1973312" h="1825924">
                  <a:moveTo>
                    <a:pt x="24799" y="0"/>
                  </a:moveTo>
                  <a:lnTo>
                    <a:pt x="1948513" y="0"/>
                  </a:lnTo>
                  <a:cubicBezTo>
                    <a:pt x="1955090" y="0"/>
                    <a:pt x="1961398" y="2613"/>
                    <a:pt x="1966049" y="7264"/>
                  </a:cubicBezTo>
                  <a:cubicBezTo>
                    <a:pt x="1970699" y="11914"/>
                    <a:pt x="1973312" y="18222"/>
                    <a:pt x="1973312" y="24799"/>
                  </a:cubicBezTo>
                  <a:lnTo>
                    <a:pt x="1973312" y="1801125"/>
                  </a:lnTo>
                  <a:cubicBezTo>
                    <a:pt x="1973312" y="1814821"/>
                    <a:pt x="1962209" y="1825924"/>
                    <a:pt x="1948513" y="1825924"/>
                  </a:cubicBezTo>
                  <a:lnTo>
                    <a:pt x="24799" y="1825924"/>
                  </a:lnTo>
                  <a:cubicBezTo>
                    <a:pt x="11103" y="1825924"/>
                    <a:pt x="0" y="1814821"/>
                    <a:pt x="0" y="1801125"/>
                  </a:cubicBezTo>
                  <a:lnTo>
                    <a:pt x="0" y="24799"/>
                  </a:lnTo>
                  <a:cubicBezTo>
                    <a:pt x="0" y="18222"/>
                    <a:pt x="2613" y="11914"/>
                    <a:pt x="7264" y="7264"/>
                  </a:cubicBezTo>
                  <a:cubicBezTo>
                    <a:pt x="11914" y="2613"/>
                    <a:pt x="18222" y="0"/>
                    <a:pt x="24799" y="0"/>
                  </a:cubicBezTo>
                  <a:close/>
                </a:path>
              </a:pathLst>
            </a:custGeom>
            <a:solidFill>
              <a:srgbClr val="000000">
                <a:alpha val="76863"/>
              </a:srgbClr>
            </a:solidFill>
            <a:ln w="19050" cap="rnd">
              <a:solidFill>
                <a:srgbClr val="FFFFFF">
                  <a:alpha val="76863"/>
                </a:srgbClr>
              </a:solidFill>
              <a:prstDash val="solid"/>
              <a:round/>
            </a:ln>
          </p:spPr>
        </p:sp>
        <p:sp>
          <p:nvSpPr>
            <p:cNvPr id="5" name="TextBox 5"/>
            <p:cNvSpPr txBox="1"/>
            <p:nvPr/>
          </p:nvSpPr>
          <p:spPr>
            <a:xfrm>
              <a:off x="0" y="-38100"/>
              <a:ext cx="1973312" cy="1864024"/>
            </a:xfrm>
            <a:prstGeom prst="rect">
              <a:avLst/>
            </a:prstGeom>
          </p:spPr>
          <p:txBody>
            <a:bodyPr lIns="50800" tIns="50800" rIns="50800" bIns="50800" rtlCol="0" anchor="ctr"/>
            <a:lstStyle/>
            <a:p>
              <a:pPr algn="ctr">
                <a:lnSpc>
                  <a:spcPts val="3157"/>
                </a:lnSpc>
              </a:pPr>
              <a:endParaRPr/>
            </a:p>
          </p:txBody>
        </p:sp>
      </p:grpSp>
      <p:grpSp>
        <p:nvGrpSpPr>
          <p:cNvPr id="6" name="Group 6"/>
          <p:cNvGrpSpPr/>
          <p:nvPr/>
        </p:nvGrpSpPr>
        <p:grpSpPr>
          <a:xfrm>
            <a:off x="712616" y="2011304"/>
            <a:ext cx="6943963" cy="6264393"/>
            <a:chOff x="0" y="0"/>
            <a:chExt cx="912645" cy="823329"/>
          </a:xfrm>
        </p:grpSpPr>
        <p:sp>
          <p:nvSpPr>
            <p:cNvPr id="7" name="Freeform 7"/>
            <p:cNvSpPr/>
            <p:nvPr/>
          </p:nvSpPr>
          <p:spPr>
            <a:xfrm>
              <a:off x="0" y="0"/>
              <a:ext cx="912645" cy="823329"/>
            </a:xfrm>
            <a:custGeom>
              <a:avLst/>
              <a:gdLst/>
              <a:ahLst/>
              <a:cxnLst/>
              <a:rect l="l" t="t" r="r" b="b"/>
              <a:pathLst>
                <a:path w="912645" h="823329">
                  <a:moveTo>
                    <a:pt x="111491" y="0"/>
                  </a:moveTo>
                  <a:lnTo>
                    <a:pt x="801154" y="0"/>
                  </a:lnTo>
                  <a:cubicBezTo>
                    <a:pt x="830723" y="0"/>
                    <a:pt x="859081" y="11746"/>
                    <a:pt x="879990" y="32655"/>
                  </a:cubicBezTo>
                  <a:cubicBezTo>
                    <a:pt x="900899" y="53564"/>
                    <a:pt x="912645" y="81922"/>
                    <a:pt x="912645" y="111491"/>
                  </a:cubicBezTo>
                  <a:lnTo>
                    <a:pt x="912645" y="711838"/>
                  </a:lnTo>
                  <a:cubicBezTo>
                    <a:pt x="912645" y="741407"/>
                    <a:pt x="900899" y="769765"/>
                    <a:pt x="879990" y="790674"/>
                  </a:cubicBezTo>
                  <a:cubicBezTo>
                    <a:pt x="859081" y="811583"/>
                    <a:pt x="830723" y="823329"/>
                    <a:pt x="801154" y="823329"/>
                  </a:cubicBezTo>
                  <a:lnTo>
                    <a:pt x="111491" y="823329"/>
                  </a:lnTo>
                  <a:cubicBezTo>
                    <a:pt x="49916" y="823329"/>
                    <a:pt x="0" y="773413"/>
                    <a:pt x="0" y="711838"/>
                  </a:cubicBezTo>
                  <a:lnTo>
                    <a:pt x="0" y="111491"/>
                  </a:lnTo>
                  <a:cubicBezTo>
                    <a:pt x="0" y="81922"/>
                    <a:pt x="11746" y="53564"/>
                    <a:pt x="32655" y="32655"/>
                  </a:cubicBezTo>
                  <a:cubicBezTo>
                    <a:pt x="53564" y="11746"/>
                    <a:pt x="81922" y="0"/>
                    <a:pt x="111491" y="0"/>
                  </a:cubicBezTo>
                  <a:close/>
                </a:path>
              </a:pathLst>
            </a:custGeom>
            <a:blipFill>
              <a:blip r:embed="rId4"/>
              <a:stretch>
                <a:fillRect t="-5424" b="-5424"/>
              </a:stretch>
            </a:blipFill>
          </p:spPr>
        </p:sp>
      </p:grpSp>
      <p:sp>
        <p:nvSpPr>
          <p:cNvPr id="8" name="TextBox 8"/>
          <p:cNvSpPr txBox="1"/>
          <p:nvPr/>
        </p:nvSpPr>
        <p:spPr>
          <a:xfrm>
            <a:off x="8893300" y="4322584"/>
            <a:ext cx="8366000" cy="1689457"/>
          </a:xfrm>
          <a:prstGeom prst="rect">
            <a:avLst/>
          </a:prstGeom>
        </p:spPr>
        <p:txBody>
          <a:bodyPr lIns="0" tIns="0" rIns="0" bIns="0" rtlCol="0" anchor="t">
            <a:spAutoFit/>
          </a:bodyPr>
          <a:lstStyle/>
          <a:p>
            <a:pPr algn="l">
              <a:lnSpc>
                <a:spcPts val="12135"/>
              </a:lnSpc>
            </a:pPr>
            <a:r>
              <a:rPr lang="en-US" sz="11448" b="1" i="1" spc="-22">
                <a:solidFill>
                  <a:srgbClr val="FFFFFF"/>
                </a:solidFill>
                <a:latin typeface="Poppins Bold Italics"/>
                <a:ea typeface="Poppins Bold Italics"/>
                <a:cs typeface="Poppins Bold Italics"/>
                <a:sym typeface="Poppins Bold Italics"/>
              </a:rPr>
              <a:t>PAC-MAN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50000">
              <a:srgbClr val="000000">
                <a:alpha val="100000"/>
              </a:srgbClr>
            </a:gs>
            <a:gs pos="100000">
              <a:srgbClr val="34011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1260399"/>
            <a:ext cx="8274515" cy="11553097"/>
          </a:xfrm>
          <a:custGeom>
            <a:avLst/>
            <a:gdLst/>
            <a:ahLst/>
            <a:cxnLst/>
            <a:rect l="l" t="t" r="r" b="b"/>
            <a:pathLst>
              <a:path w="8274515" h="11553097">
                <a:moveTo>
                  <a:pt x="0" y="0"/>
                </a:moveTo>
                <a:lnTo>
                  <a:pt x="8274515" y="0"/>
                </a:lnTo>
                <a:lnTo>
                  <a:pt x="8274515" y="11553096"/>
                </a:lnTo>
                <a:lnTo>
                  <a:pt x="0" y="11553096"/>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a:ln cap="sq">
            <a:noFill/>
            <a:prstDash val="solid"/>
            <a:miter/>
          </a:ln>
        </p:spPr>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57150" y="0"/>
            <a:ext cx="18230850" cy="10319349"/>
          </a:xfrm>
          <a:prstGeom prst="rect">
            <a:avLst/>
          </a:prstGeom>
        </p:spPr>
      </p:pic>
    </p:spTree>
  </p:cSld>
  <p:clrMapOvr>
    <a:masterClrMapping/>
  </p:clrMapOvr>
  <p:transition spd="slow">
    <p:cover dir="lu"/>
  </p:transition>
  <p:timing>
    <p:tnLst>
      <p:par>
        <p:cTn id="1" dur="indefinite" restart="never" nodeType="tmRoot">
          <p:childTnLst>
            <p:video>
              <p:cMediaNode vol="0">
                <p:cTn id="2" fill="hold" display="0">
                  <p:stCondLst>
                    <p:cond delay="indefinite"/>
                  </p:stCondLst>
                </p:cTn>
                <p:tgtEl>
                  <p:spTgt spid="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50000">
              <a:srgbClr val="000000">
                <a:alpha val="100000"/>
              </a:srgbClr>
            </a:gs>
            <a:gs pos="100000">
              <a:srgbClr val="34011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1"/>
            <a:ext cx="8458200" cy="10287000"/>
          </a:xfrm>
          <a:custGeom>
            <a:avLst/>
            <a:gdLst/>
            <a:ahLst/>
            <a:cxnLst/>
            <a:rect l="l" t="t" r="r" b="b"/>
            <a:pathLst>
              <a:path w="8274515" h="11553097">
                <a:moveTo>
                  <a:pt x="0" y="0"/>
                </a:moveTo>
                <a:lnTo>
                  <a:pt x="8274515" y="0"/>
                </a:lnTo>
                <a:lnTo>
                  <a:pt x="8274515" y="11553097"/>
                </a:lnTo>
                <a:lnTo>
                  <a:pt x="0" y="11553097"/>
                </a:lnTo>
                <a:lnTo>
                  <a:pt x="0" y="0"/>
                </a:lnTo>
                <a:close/>
              </a:path>
            </a:pathLst>
          </a:custGeom>
          <a:blipFill>
            <a:blip r:embed="rId2">
              <a:alphaModFix amt="67000"/>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721278" y="2390342"/>
            <a:ext cx="17566722" cy="7159171"/>
          </a:xfrm>
          <a:prstGeom prst="rect">
            <a:avLst/>
          </a:prstGeom>
        </p:spPr>
        <p:txBody>
          <a:bodyPr lIns="0" tIns="0" rIns="0" bIns="0" rtlCol="0" anchor="t">
            <a:spAutoFit/>
          </a:bodyPr>
          <a:lstStyle/>
          <a:p>
            <a:pPr algn="l">
              <a:lnSpc>
                <a:spcPts val="5161"/>
              </a:lnSpc>
            </a:pPr>
            <a:r>
              <a:rPr lang="en-US" sz="3686" b="1" i="1" spc="-40" dirty="0">
                <a:solidFill>
                  <a:srgbClr val="FFFFFF"/>
                </a:solidFill>
                <a:latin typeface="IBM Plex Sans Condensed Bold Italics"/>
                <a:ea typeface="IBM Plex Sans Condensed Bold Italics"/>
                <a:cs typeface="IBM Plex Sans Condensed Bold Italics"/>
                <a:sym typeface="IBM Plex Sans Condensed Bold Italics"/>
              </a:rPr>
              <a:t>Through the Python language, you can accomplish many tasks to support many fields, the most important of which are:</a:t>
            </a:r>
          </a:p>
          <a:p>
            <a:pPr algn="l">
              <a:lnSpc>
                <a:spcPts val="5161"/>
              </a:lnSpc>
            </a:pPr>
            <a:endParaRPr lang="en-US" sz="3686" b="1" i="1" spc="-40" dirty="0">
              <a:solidFill>
                <a:srgbClr val="FFFFFF"/>
              </a:solidFill>
              <a:latin typeface="IBM Plex Sans Condensed Bold Italics"/>
              <a:ea typeface="IBM Plex Sans Condensed Bold Italics"/>
              <a:cs typeface="IBM Plex Sans Condensed Bold Italics"/>
              <a:sym typeface="IBM Plex Sans Condensed Bold Italics"/>
            </a:endParaRPr>
          </a:p>
          <a:p>
            <a:pPr marL="795991" lvl="1" indent="-397995" algn="l">
              <a:lnSpc>
                <a:spcPts val="5161"/>
              </a:lnSpc>
              <a:buFont typeface="Arial"/>
              <a:buChar char="•"/>
            </a:pPr>
            <a:r>
              <a:rPr lang="en-US" sz="3686" b="1" i="1" spc="-40" dirty="0">
                <a:solidFill>
                  <a:srgbClr val="FFFFFF"/>
                </a:solidFill>
                <a:latin typeface="IBM Plex Sans Condensed Bold Italics"/>
                <a:ea typeface="IBM Plex Sans Condensed Bold Italics"/>
                <a:cs typeface="IBM Plex Sans Condensed Bold Italics"/>
                <a:sym typeface="IBM Plex Sans Condensed Bold Italics"/>
              </a:rPr>
              <a:t>Web Development</a:t>
            </a:r>
          </a:p>
          <a:p>
            <a:pPr marL="795991" lvl="1" indent="-397995" algn="l">
              <a:lnSpc>
                <a:spcPts val="5161"/>
              </a:lnSpc>
              <a:buFont typeface="Arial"/>
              <a:buChar char="•"/>
            </a:pPr>
            <a:r>
              <a:rPr lang="en-US" sz="3686" b="1" i="1" spc="-40" dirty="0">
                <a:solidFill>
                  <a:srgbClr val="FFFFFF"/>
                </a:solidFill>
                <a:latin typeface="IBM Plex Sans Condensed Bold Italics"/>
                <a:ea typeface="IBM Plex Sans Condensed Bold Italics"/>
                <a:cs typeface="IBM Plex Sans Condensed Bold Italics"/>
                <a:sym typeface="IBM Plex Sans Condensed Bold Italics"/>
              </a:rPr>
              <a:t>Desktop Applications</a:t>
            </a:r>
          </a:p>
          <a:p>
            <a:pPr marL="795991" lvl="1" indent="-397995" algn="l">
              <a:lnSpc>
                <a:spcPts val="5161"/>
              </a:lnSpc>
              <a:buFont typeface="Arial"/>
              <a:buChar char="•"/>
            </a:pPr>
            <a:r>
              <a:rPr lang="en-US" sz="3686" b="1" i="1" spc="-40" dirty="0">
                <a:solidFill>
                  <a:srgbClr val="FFFFFF"/>
                </a:solidFill>
                <a:latin typeface="IBM Plex Sans Condensed Bold Italics"/>
                <a:ea typeface="IBM Plex Sans Condensed Bold Italics"/>
                <a:cs typeface="IBM Plex Sans Condensed Bold Italics"/>
                <a:sym typeface="IBM Plex Sans Condensed Bold Italics"/>
              </a:rPr>
              <a:t>Bot Systems</a:t>
            </a:r>
          </a:p>
          <a:p>
            <a:pPr marL="795991" lvl="1" indent="-397995" algn="l">
              <a:lnSpc>
                <a:spcPts val="5161"/>
              </a:lnSpc>
              <a:buFont typeface="Arial"/>
              <a:buChar char="•"/>
            </a:pPr>
            <a:r>
              <a:rPr lang="en-US" sz="3686" b="1" i="1" spc="-40" dirty="0">
                <a:solidFill>
                  <a:srgbClr val="FFFFFF"/>
                </a:solidFill>
                <a:latin typeface="IBM Plex Sans Condensed Bold Italics"/>
                <a:ea typeface="IBM Plex Sans Condensed Bold Italics"/>
                <a:cs typeface="IBM Plex Sans Condensed Bold Italics"/>
                <a:sym typeface="IBM Plex Sans Condensed Bold Italics"/>
              </a:rPr>
              <a:t>Data Analysis</a:t>
            </a:r>
          </a:p>
          <a:p>
            <a:pPr marL="795991" lvl="1" indent="-397995" algn="l">
              <a:lnSpc>
                <a:spcPts val="5161"/>
              </a:lnSpc>
              <a:buFont typeface="Arial"/>
              <a:buChar char="•"/>
            </a:pPr>
            <a:r>
              <a:rPr lang="en-US" sz="3686" b="1" i="1" spc="-40" dirty="0">
                <a:solidFill>
                  <a:srgbClr val="FFFFFF"/>
                </a:solidFill>
                <a:latin typeface="IBM Plex Sans Condensed Bold Italics"/>
                <a:ea typeface="IBM Plex Sans Condensed Bold Italics"/>
                <a:cs typeface="IBM Plex Sans Condensed Bold Italics"/>
                <a:sym typeface="IBM Plex Sans Condensed Bold Italics"/>
              </a:rPr>
              <a:t>Artificial Intelligence</a:t>
            </a:r>
          </a:p>
          <a:p>
            <a:pPr marL="795991" lvl="1" indent="-397995" algn="l">
              <a:lnSpc>
                <a:spcPts val="5161"/>
              </a:lnSpc>
              <a:buFont typeface="Arial"/>
              <a:buChar char="•"/>
            </a:pPr>
            <a:r>
              <a:rPr lang="en-US" sz="3686" b="1" i="1" spc="-40" dirty="0">
                <a:solidFill>
                  <a:srgbClr val="FFFFFF"/>
                </a:solidFill>
                <a:latin typeface="IBM Plex Sans Condensed Bold Italics"/>
                <a:ea typeface="IBM Plex Sans Condensed Bold Italics"/>
                <a:cs typeface="IBM Plex Sans Condensed Bold Italics"/>
                <a:sym typeface="IBM Plex Sans Condensed Bold Italics"/>
              </a:rPr>
              <a:t>Machine Learning</a:t>
            </a:r>
          </a:p>
          <a:p>
            <a:pPr marL="795991" lvl="1" indent="-397995" algn="l">
              <a:lnSpc>
                <a:spcPts val="5161"/>
              </a:lnSpc>
              <a:buFont typeface="Arial"/>
              <a:buChar char="•"/>
            </a:pPr>
            <a:r>
              <a:rPr lang="en-US" sz="3686" b="1" i="1" spc="-40" dirty="0">
                <a:solidFill>
                  <a:srgbClr val="FFFFFF"/>
                </a:solidFill>
                <a:latin typeface="IBM Plex Sans Condensed Bold Italics"/>
                <a:ea typeface="IBM Plex Sans Condensed Bold Italics"/>
                <a:cs typeface="IBM Plex Sans Condensed Bold Italics"/>
                <a:sym typeface="IBM Plex Sans Condensed Bold Italics"/>
              </a:rPr>
              <a:t>Deep Learning</a:t>
            </a:r>
          </a:p>
          <a:p>
            <a:pPr marL="795991" lvl="1" indent="-397995" algn="l">
              <a:lnSpc>
                <a:spcPts val="5161"/>
              </a:lnSpc>
              <a:buFont typeface="Arial"/>
              <a:buChar char="•"/>
            </a:pPr>
            <a:r>
              <a:rPr lang="en-US" sz="3686" b="1" i="1" spc="-40" dirty="0">
                <a:solidFill>
                  <a:srgbClr val="FFFFFF"/>
                </a:solidFill>
                <a:latin typeface="IBM Plex Sans Condensed Bold Italics"/>
                <a:ea typeface="IBM Plex Sans Condensed Bold Italics"/>
                <a:cs typeface="IBM Plex Sans Condensed Bold Italics"/>
                <a:sym typeface="IBM Plex Sans Condensed Bold Italics"/>
              </a:rPr>
              <a:t>Game Development</a:t>
            </a:r>
          </a:p>
        </p:txBody>
      </p:sp>
      <p:sp>
        <p:nvSpPr>
          <p:cNvPr id="4" name="TextBox 4"/>
          <p:cNvSpPr txBox="1"/>
          <p:nvPr/>
        </p:nvSpPr>
        <p:spPr>
          <a:xfrm>
            <a:off x="381000" y="-112019"/>
            <a:ext cx="3919453" cy="1134349"/>
          </a:xfrm>
          <a:prstGeom prst="rect">
            <a:avLst/>
          </a:prstGeom>
        </p:spPr>
        <p:txBody>
          <a:bodyPr wrap="square" lIns="0" tIns="0" rIns="0" bIns="0" rtlCol="0" anchor="t">
            <a:spAutoFit/>
          </a:bodyPr>
          <a:lstStyle/>
          <a:p>
            <a:pPr algn="ctr">
              <a:lnSpc>
                <a:spcPts val="9490"/>
              </a:lnSpc>
              <a:spcBef>
                <a:spcPct val="0"/>
              </a:spcBef>
            </a:pPr>
            <a:r>
              <a:rPr lang="en-US" sz="6779" b="1" i="1" spc="-74" dirty="0">
                <a:solidFill>
                  <a:srgbClr val="FFFFFF"/>
                </a:solidFill>
                <a:latin typeface="IBM Plex Sans Condensed Bold Italics"/>
                <a:ea typeface="IBM Plex Sans Condensed Bold Italics"/>
                <a:cs typeface="IBM Plex Sans Condensed Bold Italics"/>
                <a:sym typeface="IBM Plex Sans Condensed Bold Italics"/>
              </a:rPr>
              <a:t>PAYTHON</a:t>
            </a:r>
          </a:p>
        </p:txBody>
      </p:sp>
      <p:sp>
        <p:nvSpPr>
          <p:cNvPr id="5" name="TextBox 5"/>
          <p:cNvSpPr txBox="1"/>
          <p:nvPr/>
        </p:nvSpPr>
        <p:spPr>
          <a:xfrm>
            <a:off x="2082018" y="739130"/>
            <a:ext cx="2864872" cy="680699"/>
          </a:xfrm>
          <a:prstGeom prst="rect">
            <a:avLst/>
          </a:prstGeom>
        </p:spPr>
        <p:txBody>
          <a:bodyPr wrap="square" lIns="0" tIns="0" rIns="0" bIns="0" rtlCol="0" anchor="t">
            <a:spAutoFit/>
          </a:bodyPr>
          <a:lstStyle/>
          <a:p>
            <a:pPr algn="ctr">
              <a:lnSpc>
                <a:spcPts val="5697"/>
              </a:lnSpc>
              <a:spcBef>
                <a:spcPct val="0"/>
              </a:spcBef>
            </a:pPr>
            <a:r>
              <a:rPr lang="en-US" sz="4069" b="1" i="1" u="sng" spc="-44" dirty="0">
                <a:solidFill>
                  <a:srgbClr val="E229C4"/>
                </a:solidFill>
                <a:latin typeface="IBM Plex Sans Condensed Bold Italics"/>
                <a:ea typeface="IBM Plex Sans Condensed Bold Italics"/>
                <a:cs typeface="IBM Plex Sans Condensed Bold Italics"/>
                <a:sym typeface="IBM Plex Sans Condensed Bold Italics"/>
              </a:rPr>
              <a:t>Applications</a:t>
            </a:r>
          </a:p>
        </p:txBody>
      </p:sp>
    </p:spTree>
  </p:cSld>
  <p:clrMapOvr>
    <a:masterClrMapping/>
  </p:clrMapOvr>
  <p:transition spd="slow">
    <p:cover dir="lu"/>
  </p:transition>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50000">
              <a:srgbClr val="000000">
                <a:alpha val="100000"/>
              </a:srgbClr>
            </a:gs>
            <a:gs pos="100000">
              <a:srgbClr val="34011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1260399"/>
            <a:ext cx="8274515" cy="11553097"/>
          </a:xfrm>
          <a:custGeom>
            <a:avLst/>
            <a:gdLst/>
            <a:ahLst/>
            <a:cxnLst/>
            <a:rect l="l" t="t" r="r" b="b"/>
            <a:pathLst>
              <a:path w="8274515" h="11553097">
                <a:moveTo>
                  <a:pt x="0" y="0"/>
                </a:moveTo>
                <a:lnTo>
                  <a:pt x="8274515" y="0"/>
                </a:lnTo>
                <a:lnTo>
                  <a:pt x="8274515" y="11553096"/>
                </a:lnTo>
                <a:lnTo>
                  <a:pt x="0" y="11553096"/>
                </a:lnTo>
                <a:lnTo>
                  <a:pt x="0" y="0"/>
                </a:lnTo>
                <a:close/>
              </a:path>
            </a:pathLst>
          </a:custGeom>
          <a:blipFill>
            <a:blip r:embed="rId2">
              <a:alphaModFix amt="67000"/>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533307" y="2359756"/>
            <a:ext cx="17221386" cy="5491287"/>
          </a:xfrm>
          <a:prstGeom prst="rect">
            <a:avLst/>
          </a:prstGeom>
        </p:spPr>
        <p:txBody>
          <a:bodyPr lIns="0" tIns="0" rIns="0" bIns="0" rtlCol="0" anchor="t">
            <a:spAutoFit/>
          </a:bodyPr>
          <a:lstStyle/>
          <a:p>
            <a:pPr algn="ctr" rtl="1">
              <a:lnSpc>
                <a:spcPts val="5500"/>
              </a:lnSpc>
              <a:spcBef>
                <a:spcPct val="0"/>
              </a:spcBef>
            </a:pPr>
            <a:r>
              <a:rPr lang="en-US" sz="3929" b="1" i="1" spc="-43">
                <a:solidFill>
                  <a:srgbClr val="FFFFFF"/>
                </a:solidFill>
                <a:latin typeface="IBM Plex Sans Condensed Bold Italics"/>
                <a:ea typeface="IBM Plex Sans Condensed Bold Italics"/>
                <a:cs typeface="IBM Plex Sans Condensed Bold Italics"/>
                <a:sym typeface="IBM Plex Sans Condensed Bold Italics"/>
              </a:rPr>
              <a:t>It should be noted that it cannot be said that a specific editor or development environment is better than another for developing Python projects, as the options are as many as the different needs of users, and the focus should be on the option that solves the problem facing the user or chooses the one that suits his experience. For beginners, choosing an integrated development environment or a simple, small-sized text editor is better, but if the user wants an editor that helps him write clearer code with fewer errors, choosing an advanced editor rich in features will help him achieve his goal</a:t>
            </a:r>
          </a:p>
        </p:txBody>
      </p:sp>
      <p:sp>
        <p:nvSpPr>
          <p:cNvPr id="4" name="TextBox 4"/>
          <p:cNvSpPr txBox="1"/>
          <p:nvPr/>
        </p:nvSpPr>
        <p:spPr>
          <a:xfrm>
            <a:off x="6562763" y="307858"/>
            <a:ext cx="5162474" cy="1301170"/>
          </a:xfrm>
          <a:prstGeom prst="rect">
            <a:avLst/>
          </a:prstGeom>
        </p:spPr>
        <p:txBody>
          <a:bodyPr lIns="0" tIns="0" rIns="0" bIns="0" rtlCol="0" anchor="t">
            <a:spAutoFit/>
          </a:bodyPr>
          <a:lstStyle/>
          <a:p>
            <a:pPr algn="ctr">
              <a:lnSpc>
                <a:spcPts val="10706"/>
              </a:lnSpc>
              <a:spcBef>
                <a:spcPct val="0"/>
              </a:spcBef>
            </a:pPr>
            <a:r>
              <a:rPr lang="en-US" sz="7647" b="1" i="1" u="sng" spc="-84">
                <a:solidFill>
                  <a:srgbClr val="E229C4"/>
                </a:solidFill>
                <a:latin typeface="IBM Plex Sans Condensed Bold Italics"/>
                <a:ea typeface="IBM Plex Sans Condensed Bold Italics"/>
                <a:cs typeface="IBM Plex Sans Condensed Bold Italics"/>
                <a:sym typeface="IBM Plex Sans Condensed Bold Italics"/>
              </a:rPr>
              <a:t>Conclusion</a:t>
            </a:r>
          </a:p>
        </p:txBody>
      </p:sp>
    </p:spTree>
  </p:cSld>
  <p:clrMapOvr>
    <a:masterClrMapping/>
  </p:clrMapOvr>
  <p:transition spd="slow">
    <p:cover dir="lu"/>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50000">
              <a:srgbClr val="000000">
                <a:alpha val="100000"/>
              </a:srgbClr>
            </a:gs>
            <a:gs pos="100000">
              <a:srgbClr val="34011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 y="0"/>
            <a:ext cx="6371308" cy="10292698"/>
          </a:xfrm>
          <a:custGeom>
            <a:avLst/>
            <a:gdLst/>
            <a:ahLst/>
            <a:cxnLst/>
            <a:rect l="l" t="t" r="r" b="b"/>
            <a:pathLst>
              <a:path w="8274515" h="11553097">
                <a:moveTo>
                  <a:pt x="0" y="0"/>
                </a:moveTo>
                <a:lnTo>
                  <a:pt x="8274515" y="0"/>
                </a:lnTo>
                <a:lnTo>
                  <a:pt x="8274515" y="11553096"/>
                </a:lnTo>
                <a:lnTo>
                  <a:pt x="0" y="11553096"/>
                </a:lnTo>
                <a:lnTo>
                  <a:pt x="0" y="0"/>
                </a:lnTo>
                <a:close/>
              </a:path>
            </a:pathLst>
          </a:custGeom>
          <a:blipFill>
            <a:blip r:embed="rId2">
              <a:alphaModFix amt="67000"/>
              <a:extLst>
                <a:ext uri="{96DAC541-7B7A-43D3-8B79-37D633B846F1}">
                  <asvg:svgBlip xmlns:asvg="http://schemas.microsoft.com/office/drawing/2016/SVG/main" r:embed="rId3"/>
                </a:ext>
              </a:extLst>
            </a:blip>
            <a:stretch>
              <a:fillRect/>
            </a:stretch>
          </a:blipFill>
          <a:ln cap="sq">
            <a:noFill/>
            <a:prstDash val="solid"/>
            <a:miter/>
          </a:ln>
        </p:spPr>
      </p:sp>
      <p:grpSp>
        <p:nvGrpSpPr>
          <p:cNvPr id="3" name="Group 3"/>
          <p:cNvGrpSpPr/>
          <p:nvPr/>
        </p:nvGrpSpPr>
        <p:grpSpPr>
          <a:xfrm>
            <a:off x="1143000" y="3036437"/>
            <a:ext cx="6371307" cy="5803142"/>
            <a:chOff x="0" y="0"/>
            <a:chExt cx="1678040" cy="1528400"/>
          </a:xfrm>
        </p:grpSpPr>
        <p:sp>
          <p:nvSpPr>
            <p:cNvPr id="4" name="Freeform 4"/>
            <p:cNvSpPr/>
            <p:nvPr/>
          </p:nvSpPr>
          <p:spPr>
            <a:xfrm>
              <a:off x="0" y="0"/>
              <a:ext cx="1678040" cy="1528400"/>
            </a:xfrm>
            <a:custGeom>
              <a:avLst/>
              <a:gdLst/>
              <a:ahLst/>
              <a:cxnLst/>
              <a:rect l="l" t="t" r="r" b="b"/>
              <a:pathLst>
                <a:path w="1678040" h="1528400">
                  <a:moveTo>
                    <a:pt x="29163" y="0"/>
                  </a:moveTo>
                  <a:lnTo>
                    <a:pt x="1648877" y="0"/>
                  </a:lnTo>
                  <a:cubicBezTo>
                    <a:pt x="1664983" y="0"/>
                    <a:pt x="1678040" y="13057"/>
                    <a:pt x="1678040" y="29163"/>
                  </a:cubicBezTo>
                  <a:lnTo>
                    <a:pt x="1678040" y="1499237"/>
                  </a:lnTo>
                  <a:cubicBezTo>
                    <a:pt x="1678040" y="1506971"/>
                    <a:pt x="1674967" y="1514389"/>
                    <a:pt x="1669498" y="1519858"/>
                  </a:cubicBezTo>
                  <a:cubicBezTo>
                    <a:pt x="1664029" y="1525327"/>
                    <a:pt x="1656611" y="1528400"/>
                    <a:pt x="1648877" y="1528400"/>
                  </a:cubicBezTo>
                  <a:lnTo>
                    <a:pt x="29163" y="1528400"/>
                  </a:lnTo>
                  <a:cubicBezTo>
                    <a:pt x="13057" y="1528400"/>
                    <a:pt x="0" y="1515343"/>
                    <a:pt x="0" y="1499237"/>
                  </a:cubicBezTo>
                  <a:lnTo>
                    <a:pt x="0" y="29163"/>
                  </a:lnTo>
                  <a:cubicBezTo>
                    <a:pt x="0" y="13057"/>
                    <a:pt x="13057" y="0"/>
                    <a:pt x="29163" y="0"/>
                  </a:cubicBezTo>
                  <a:close/>
                </a:path>
              </a:pathLst>
            </a:custGeom>
            <a:solidFill>
              <a:srgbClr val="000000">
                <a:alpha val="76863"/>
              </a:srgbClr>
            </a:solidFill>
            <a:ln w="19050" cap="rnd">
              <a:solidFill>
                <a:srgbClr val="FFFFFF">
                  <a:alpha val="76863"/>
                </a:srgbClr>
              </a:solidFill>
              <a:prstDash val="solid"/>
              <a:round/>
            </a:ln>
          </p:spPr>
        </p:sp>
        <p:sp>
          <p:nvSpPr>
            <p:cNvPr id="5" name="TextBox 5"/>
            <p:cNvSpPr txBox="1"/>
            <p:nvPr/>
          </p:nvSpPr>
          <p:spPr>
            <a:xfrm>
              <a:off x="0" y="-38100"/>
              <a:ext cx="1678040" cy="1566500"/>
            </a:xfrm>
            <a:prstGeom prst="rect">
              <a:avLst/>
            </a:prstGeom>
          </p:spPr>
          <p:txBody>
            <a:bodyPr lIns="50800" tIns="50800" rIns="50800" bIns="50800" rtlCol="0" anchor="ctr"/>
            <a:lstStyle/>
            <a:p>
              <a:pPr algn="ctr">
                <a:lnSpc>
                  <a:spcPts val="3157"/>
                </a:lnSpc>
              </a:pPr>
              <a:endParaRPr/>
            </a:p>
          </p:txBody>
        </p:sp>
      </p:grpSp>
      <p:grpSp>
        <p:nvGrpSpPr>
          <p:cNvPr id="6" name="Group 6"/>
          <p:cNvGrpSpPr/>
          <p:nvPr/>
        </p:nvGrpSpPr>
        <p:grpSpPr>
          <a:xfrm>
            <a:off x="1383235" y="3280843"/>
            <a:ext cx="5890838" cy="5314331"/>
            <a:chOff x="0" y="0"/>
            <a:chExt cx="912645" cy="823329"/>
          </a:xfrm>
        </p:grpSpPr>
        <p:sp>
          <p:nvSpPr>
            <p:cNvPr id="7" name="Freeform 7"/>
            <p:cNvSpPr/>
            <p:nvPr/>
          </p:nvSpPr>
          <p:spPr>
            <a:xfrm>
              <a:off x="0" y="0"/>
              <a:ext cx="912645" cy="823329"/>
            </a:xfrm>
            <a:custGeom>
              <a:avLst/>
              <a:gdLst/>
              <a:ahLst/>
              <a:cxnLst/>
              <a:rect l="l" t="t" r="r" b="b"/>
              <a:pathLst>
                <a:path w="912645" h="823329">
                  <a:moveTo>
                    <a:pt x="42055" y="0"/>
                  </a:moveTo>
                  <a:lnTo>
                    <a:pt x="870590" y="0"/>
                  </a:lnTo>
                  <a:cubicBezTo>
                    <a:pt x="881743" y="0"/>
                    <a:pt x="892440" y="4431"/>
                    <a:pt x="900327" y="12318"/>
                  </a:cubicBezTo>
                  <a:cubicBezTo>
                    <a:pt x="908214" y="20205"/>
                    <a:pt x="912645" y="30902"/>
                    <a:pt x="912645" y="42055"/>
                  </a:cubicBezTo>
                  <a:lnTo>
                    <a:pt x="912645" y="781274"/>
                  </a:lnTo>
                  <a:cubicBezTo>
                    <a:pt x="912645" y="792427"/>
                    <a:pt x="908214" y="803124"/>
                    <a:pt x="900327" y="811011"/>
                  </a:cubicBezTo>
                  <a:cubicBezTo>
                    <a:pt x="892440" y="818898"/>
                    <a:pt x="881743" y="823329"/>
                    <a:pt x="870590" y="823329"/>
                  </a:cubicBezTo>
                  <a:lnTo>
                    <a:pt x="42055" y="823329"/>
                  </a:lnTo>
                  <a:cubicBezTo>
                    <a:pt x="30902" y="823329"/>
                    <a:pt x="20205" y="818898"/>
                    <a:pt x="12318" y="811011"/>
                  </a:cubicBezTo>
                  <a:cubicBezTo>
                    <a:pt x="4431" y="803124"/>
                    <a:pt x="0" y="792427"/>
                    <a:pt x="0" y="781274"/>
                  </a:cubicBezTo>
                  <a:lnTo>
                    <a:pt x="0" y="42055"/>
                  </a:lnTo>
                  <a:cubicBezTo>
                    <a:pt x="0" y="30902"/>
                    <a:pt x="4431" y="20205"/>
                    <a:pt x="12318" y="12318"/>
                  </a:cubicBezTo>
                  <a:cubicBezTo>
                    <a:pt x="20205" y="4431"/>
                    <a:pt x="30902" y="0"/>
                    <a:pt x="42055" y="0"/>
                  </a:cubicBezTo>
                  <a:close/>
                </a:path>
              </a:pathLst>
            </a:custGeom>
            <a:blipFill>
              <a:blip r:embed="rId4"/>
              <a:stretch>
                <a:fillRect l="-10142" r="-10142"/>
              </a:stretch>
            </a:blipFill>
          </p:spPr>
        </p:sp>
      </p:grpSp>
      <p:sp>
        <p:nvSpPr>
          <p:cNvPr id="8" name="TextBox 8"/>
          <p:cNvSpPr txBox="1"/>
          <p:nvPr/>
        </p:nvSpPr>
        <p:spPr>
          <a:xfrm>
            <a:off x="606085" y="892315"/>
            <a:ext cx="9738712" cy="856353"/>
          </a:xfrm>
          <a:prstGeom prst="rect">
            <a:avLst/>
          </a:prstGeom>
        </p:spPr>
        <p:txBody>
          <a:bodyPr lIns="0" tIns="0" rIns="0" bIns="0" rtlCol="0" anchor="t">
            <a:spAutoFit/>
          </a:bodyPr>
          <a:lstStyle/>
          <a:p>
            <a:pPr algn="l">
              <a:lnSpc>
                <a:spcPts val="6192"/>
              </a:lnSpc>
            </a:pPr>
            <a:r>
              <a:rPr lang="en-US" sz="5842" b="1" i="1">
                <a:solidFill>
                  <a:srgbClr val="E229C4"/>
                </a:solidFill>
                <a:latin typeface="Poppins Bold Italics"/>
                <a:ea typeface="Poppins Bold Italics"/>
                <a:cs typeface="Poppins Bold Italics"/>
                <a:sym typeface="Poppins Bold Italics"/>
              </a:rPr>
              <a:t>Introduction to PYTHON :</a:t>
            </a:r>
          </a:p>
        </p:txBody>
      </p:sp>
      <p:sp>
        <p:nvSpPr>
          <p:cNvPr id="9" name="TextBox 9"/>
          <p:cNvSpPr txBox="1"/>
          <p:nvPr/>
        </p:nvSpPr>
        <p:spPr>
          <a:xfrm>
            <a:off x="7705574" y="2097201"/>
            <a:ext cx="9872600" cy="7595889"/>
          </a:xfrm>
          <a:prstGeom prst="rect">
            <a:avLst/>
          </a:prstGeom>
        </p:spPr>
        <p:txBody>
          <a:bodyPr lIns="0" tIns="0" rIns="0" bIns="0" rtlCol="0" anchor="t">
            <a:spAutoFit/>
          </a:bodyPr>
          <a:lstStyle/>
          <a:p>
            <a:pPr algn="ctr">
              <a:lnSpc>
                <a:spcPts val="6053"/>
              </a:lnSpc>
              <a:spcBef>
                <a:spcPct val="0"/>
              </a:spcBef>
            </a:pPr>
            <a:r>
              <a:rPr lang="en-US" sz="4324" b="1" i="1" spc="-47">
                <a:solidFill>
                  <a:srgbClr val="FFFFFF"/>
                </a:solidFill>
                <a:latin typeface="IBM Plex Sans Condensed Bold Italics"/>
                <a:ea typeface="IBM Plex Sans Condensed Bold Italics"/>
                <a:cs typeface="IBM Plex Sans Condensed Bold Italics"/>
                <a:sym typeface="IBM Plex Sans Condensed Bold Italics"/>
              </a:rPr>
              <a:t>What is Python? Python is a programming language widely used in network applications, software development, data science, and machine learning (ML). Developers use Python because it is efficient, easy to learn, and can run on many different platforms. Python is available for free download and integrates well with all types of systems and increases development speed</a:t>
            </a:r>
          </a:p>
        </p:txBody>
      </p:sp>
    </p:spTree>
  </p:cSld>
  <p:clrMapOvr>
    <a:masterClrMapping/>
  </p:clrMapOvr>
  <p:transition spd="slow">
    <p:cover dir="lu"/>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50000">
              <a:srgbClr val="000000">
                <a:alpha val="100000"/>
              </a:srgbClr>
            </a:gs>
            <a:gs pos="100000">
              <a:srgbClr val="34011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418568"/>
            <a:ext cx="8274515" cy="9874130"/>
          </a:xfrm>
          <a:custGeom>
            <a:avLst/>
            <a:gdLst/>
            <a:ahLst/>
            <a:cxnLst/>
            <a:rect l="l" t="t" r="r" b="b"/>
            <a:pathLst>
              <a:path w="8274515" h="11553097">
                <a:moveTo>
                  <a:pt x="0" y="0"/>
                </a:moveTo>
                <a:lnTo>
                  <a:pt x="8274515" y="0"/>
                </a:lnTo>
                <a:lnTo>
                  <a:pt x="8274515" y="11553096"/>
                </a:lnTo>
                <a:lnTo>
                  <a:pt x="0" y="11553096"/>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1028700" y="1341280"/>
            <a:ext cx="5240611" cy="901074"/>
          </a:xfrm>
          <a:prstGeom prst="rect">
            <a:avLst/>
          </a:prstGeom>
        </p:spPr>
        <p:txBody>
          <a:bodyPr lIns="0" tIns="0" rIns="0" bIns="0" rtlCol="0" anchor="t">
            <a:spAutoFit/>
          </a:bodyPr>
          <a:lstStyle/>
          <a:p>
            <a:pPr algn="l">
              <a:lnSpc>
                <a:spcPts val="6478"/>
              </a:lnSpc>
            </a:pPr>
            <a:r>
              <a:rPr lang="en-US" sz="6111" b="1">
                <a:solidFill>
                  <a:srgbClr val="FB47DE"/>
                </a:solidFill>
                <a:latin typeface="Poppins Medium"/>
                <a:ea typeface="Poppins Medium"/>
                <a:cs typeface="Poppins Medium"/>
                <a:sym typeface="Poppins Medium"/>
              </a:rPr>
              <a:t>Organization</a:t>
            </a:r>
          </a:p>
        </p:txBody>
      </p:sp>
      <p:sp>
        <p:nvSpPr>
          <p:cNvPr id="4" name="TextBox 4"/>
          <p:cNvSpPr txBox="1"/>
          <p:nvPr/>
        </p:nvSpPr>
        <p:spPr>
          <a:xfrm>
            <a:off x="1028700" y="-28575"/>
            <a:ext cx="3485066" cy="1341280"/>
          </a:xfrm>
          <a:prstGeom prst="rect">
            <a:avLst/>
          </a:prstGeom>
        </p:spPr>
        <p:txBody>
          <a:bodyPr lIns="0" tIns="0" rIns="0" bIns="0" rtlCol="0" anchor="t">
            <a:spAutoFit/>
          </a:bodyPr>
          <a:lstStyle/>
          <a:p>
            <a:pPr algn="l">
              <a:lnSpc>
                <a:spcPts val="9897"/>
              </a:lnSpc>
            </a:pPr>
            <a:r>
              <a:rPr lang="en-US" sz="8681" b="1">
                <a:solidFill>
                  <a:srgbClr val="FFFFFF"/>
                </a:solidFill>
                <a:latin typeface="Poppins Bold"/>
                <a:ea typeface="Poppins Bold"/>
                <a:cs typeface="Poppins Bold"/>
                <a:sym typeface="Poppins Bold"/>
              </a:rPr>
              <a:t>Game </a:t>
            </a:r>
          </a:p>
        </p:txBody>
      </p:sp>
      <p:sp>
        <p:nvSpPr>
          <p:cNvPr id="5" name="TextBox 5"/>
          <p:cNvSpPr txBox="1"/>
          <p:nvPr/>
        </p:nvSpPr>
        <p:spPr>
          <a:xfrm>
            <a:off x="4137258" y="2348089"/>
            <a:ext cx="11593055" cy="7520343"/>
          </a:xfrm>
          <a:prstGeom prst="rect">
            <a:avLst/>
          </a:prstGeom>
        </p:spPr>
        <p:txBody>
          <a:bodyPr lIns="0" tIns="0" rIns="0" bIns="0" rtlCol="0" anchor="t">
            <a:spAutoFit/>
          </a:bodyPr>
          <a:lstStyle/>
          <a:p>
            <a:pPr algn="ctr">
              <a:lnSpc>
                <a:spcPts val="4967"/>
              </a:lnSpc>
            </a:pPr>
            <a:r>
              <a:rPr lang="en-US" sz="3548" b="1" i="1" spc="-39">
                <a:solidFill>
                  <a:srgbClr val="FFFFFF"/>
                </a:solidFill>
                <a:latin typeface="IBM Plex Sans Condensed Bold Italics"/>
                <a:ea typeface="IBM Plex Sans Condensed Bold Italics"/>
                <a:cs typeface="IBM Plex Sans Condensed Bold Italics"/>
                <a:sym typeface="IBM Plex Sans Condensed Bold Italics"/>
              </a:rPr>
              <a:t>Key Features of  Code:</a:t>
            </a:r>
          </a:p>
          <a:p>
            <a:pPr marL="766125" lvl="1" indent="-383063" algn="ctr">
              <a:lnSpc>
                <a:spcPts val="4967"/>
              </a:lnSpc>
              <a:buAutoNum type="arabicPeriod"/>
            </a:pPr>
            <a:r>
              <a:rPr lang="en-US" sz="3548" b="1" i="1" spc="-39">
                <a:solidFill>
                  <a:srgbClr val="FFFFFF"/>
                </a:solidFill>
                <a:latin typeface="IBM Plex Sans Condensed Bold Italics"/>
                <a:ea typeface="IBM Plex Sans Condensed Bold Italics"/>
                <a:cs typeface="IBM Plex Sans Condensed Bold Italics"/>
                <a:sym typeface="IBM Plex Sans Condensed Bold Italics"/>
              </a:rPr>
              <a:t>Game Structure: The game is structured with classes for ghosts and functions for handling player movement, drawing the game board, and checking collisions.</a:t>
            </a:r>
          </a:p>
          <a:p>
            <a:pPr marL="766125" lvl="1" indent="-383063" algn="ctr">
              <a:lnSpc>
                <a:spcPts val="4967"/>
              </a:lnSpc>
              <a:buAutoNum type="arabicPeriod"/>
            </a:pPr>
            <a:r>
              <a:rPr lang="en-US" sz="3548" b="1" i="1" spc="-39">
                <a:solidFill>
                  <a:srgbClr val="FFFFFF"/>
                </a:solidFill>
                <a:latin typeface="IBM Plex Sans Condensed Bold Italics"/>
                <a:ea typeface="IBM Plex Sans Condensed Bold Italics"/>
                <a:cs typeface="IBM Plex Sans Condensed Bold Italics"/>
                <a:sym typeface="IBM Plex Sans Condensed Bold Italics"/>
              </a:rPr>
              <a:t>Graphics and Sound: You've integrated images for the player and ghosts, as well as sound effects for various game events.</a:t>
            </a:r>
          </a:p>
          <a:p>
            <a:pPr marL="766125" lvl="1" indent="-383063" algn="ctr">
              <a:lnSpc>
                <a:spcPts val="4967"/>
              </a:lnSpc>
              <a:buAutoNum type="arabicPeriod"/>
            </a:pPr>
            <a:r>
              <a:rPr lang="en-US" sz="3548" b="1" i="1" spc="-39">
                <a:solidFill>
                  <a:srgbClr val="FFFFFF"/>
                </a:solidFill>
                <a:latin typeface="IBM Plex Sans Condensed Bold Italics"/>
                <a:ea typeface="IBM Plex Sans Condensed Bold Italics"/>
                <a:cs typeface="IBM Plex Sans Condensed Bold Italics"/>
                <a:sym typeface="IBM Plex Sans Condensed Bold Italics"/>
              </a:rPr>
              <a:t>Game Logic: The game includes logic for power-ups, ghost behavior, and player lives.</a:t>
            </a:r>
          </a:p>
          <a:p>
            <a:pPr marL="766125" lvl="1" indent="-383063" algn="ctr">
              <a:lnSpc>
                <a:spcPts val="4967"/>
              </a:lnSpc>
              <a:buAutoNum type="arabicPeriod"/>
            </a:pPr>
            <a:r>
              <a:rPr lang="en-US" sz="3548" b="1" i="1" spc="-39">
                <a:solidFill>
                  <a:srgbClr val="FFFFFF"/>
                </a:solidFill>
                <a:latin typeface="IBM Plex Sans Condensed Bold Italics"/>
                <a:ea typeface="IBM Plex Sans Condensed Bold Italics"/>
                <a:cs typeface="IBM Plex Sans Condensed Bold Italics"/>
                <a:sym typeface="IBM Plex Sans Condensed Bold Italics"/>
              </a:rPr>
              <a:t>Level Design: The game uses a 2D list to represent the game board, allowing for easy modifications to the level layout.</a:t>
            </a:r>
          </a:p>
        </p:txBody>
      </p:sp>
    </p:spTree>
  </p:cSld>
  <p:clrMapOvr>
    <a:masterClrMapping/>
  </p:clrMapOvr>
  <p:transition spd="slow">
    <p:cover dir="lu"/>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50000">
              <a:srgbClr val="000000">
                <a:alpha val="100000"/>
              </a:srgbClr>
            </a:gs>
            <a:gs pos="100000">
              <a:srgbClr val="34011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280059"/>
            <a:ext cx="8077200" cy="10006941"/>
          </a:xfrm>
          <a:custGeom>
            <a:avLst/>
            <a:gdLst/>
            <a:ahLst/>
            <a:cxnLst/>
            <a:rect l="l" t="t" r="r" b="b"/>
            <a:pathLst>
              <a:path w="8274515" h="11553097">
                <a:moveTo>
                  <a:pt x="0" y="0"/>
                </a:moveTo>
                <a:lnTo>
                  <a:pt x="8274515" y="0"/>
                </a:lnTo>
                <a:lnTo>
                  <a:pt x="8274515" y="11553097"/>
                </a:lnTo>
                <a:lnTo>
                  <a:pt x="0" y="11553097"/>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609598" y="280059"/>
            <a:ext cx="6553202" cy="1344883"/>
          </a:xfrm>
          <a:prstGeom prst="rect">
            <a:avLst/>
          </a:prstGeom>
        </p:spPr>
        <p:txBody>
          <a:bodyPr wrap="square" lIns="0" tIns="0" rIns="0" bIns="0" rtlCol="0" anchor="t">
            <a:spAutoFit/>
          </a:bodyPr>
          <a:lstStyle/>
          <a:p>
            <a:pPr algn="ctr">
              <a:lnSpc>
                <a:spcPts val="11052"/>
              </a:lnSpc>
              <a:spcBef>
                <a:spcPct val="0"/>
              </a:spcBef>
            </a:pPr>
            <a:r>
              <a:rPr lang="en-US" sz="7894" b="1" i="1" spc="-86" dirty="0">
                <a:solidFill>
                  <a:srgbClr val="E229C4"/>
                </a:solidFill>
                <a:latin typeface="IBM Plex Sans Condensed Bold Italics"/>
                <a:ea typeface="IBM Plex Sans Condensed Bold Italics"/>
                <a:cs typeface="IBM Plex Sans Condensed Bold Italics"/>
                <a:sym typeface="IBM Plex Sans Condensed Bold Italics"/>
              </a:rPr>
              <a:t>COMPONENTS:</a:t>
            </a:r>
          </a:p>
        </p:txBody>
      </p:sp>
      <p:sp>
        <p:nvSpPr>
          <p:cNvPr id="4" name="TextBox 4"/>
          <p:cNvSpPr txBox="1"/>
          <p:nvPr/>
        </p:nvSpPr>
        <p:spPr>
          <a:xfrm>
            <a:off x="5600548" y="2305549"/>
            <a:ext cx="6125715" cy="7018460"/>
          </a:xfrm>
          <a:prstGeom prst="rect">
            <a:avLst/>
          </a:prstGeom>
        </p:spPr>
        <p:txBody>
          <a:bodyPr wrap="square" lIns="0" tIns="0" rIns="0" bIns="0" rtlCol="0" anchor="t">
            <a:spAutoFit/>
          </a:bodyPr>
          <a:lstStyle/>
          <a:p>
            <a:pPr marL="1704455" lvl="1" indent="-852227" algn="ctr">
              <a:lnSpc>
                <a:spcPts val="11052"/>
              </a:lnSpc>
              <a:buFont typeface="Arial"/>
              <a:buChar char="•"/>
            </a:pPr>
            <a:r>
              <a:rPr lang="en-US" sz="7894" b="1" i="1" spc="-86" dirty="0">
                <a:solidFill>
                  <a:srgbClr val="FFFFFF"/>
                </a:solidFill>
                <a:latin typeface="IBM Plex Sans Condensed Bold Italics"/>
                <a:ea typeface="IBM Plex Sans Condensed Bold Italics"/>
                <a:cs typeface="IBM Plex Sans Condensed Bold Italics"/>
                <a:sym typeface="IBM Plex Sans Condensed Bold Italics"/>
              </a:rPr>
              <a:t>Pacman</a:t>
            </a:r>
          </a:p>
          <a:p>
            <a:pPr marL="1704455" lvl="1" indent="-852227" algn="ctr">
              <a:lnSpc>
                <a:spcPts val="11052"/>
              </a:lnSpc>
              <a:buFont typeface="Arial"/>
              <a:buChar char="•"/>
            </a:pPr>
            <a:r>
              <a:rPr lang="en-US" sz="7894" b="1" i="1" spc="-86" dirty="0">
                <a:solidFill>
                  <a:srgbClr val="FFFFFF"/>
                </a:solidFill>
                <a:latin typeface="IBM Plex Sans Condensed Bold Italics"/>
                <a:ea typeface="IBM Plex Sans Condensed Bold Italics"/>
                <a:cs typeface="IBM Plex Sans Condensed Bold Italics"/>
                <a:sym typeface="IBM Plex Sans Condensed Bold Italics"/>
              </a:rPr>
              <a:t>Ghosts</a:t>
            </a:r>
          </a:p>
          <a:p>
            <a:pPr marL="1704455" lvl="1" indent="-852227" algn="ctr">
              <a:lnSpc>
                <a:spcPts val="11052"/>
              </a:lnSpc>
              <a:buFont typeface="Arial"/>
              <a:buChar char="•"/>
            </a:pPr>
            <a:r>
              <a:rPr lang="en-US" sz="7894" b="1" i="1" spc="-86" dirty="0">
                <a:solidFill>
                  <a:srgbClr val="FFFFFF"/>
                </a:solidFill>
                <a:latin typeface="IBM Plex Sans Condensed Bold Italics"/>
                <a:ea typeface="IBM Plex Sans Condensed Bold Italics"/>
                <a:cs typeface="IBM Plex Sans Condensed Bold Italics"/>
                <a:sym typeface="IBM Plex Sans Condensed Bold Italics"/>
              </a:rPr>
              <a:t>Grains</a:t>
            </a:r>
          </a:p>
          <a:p>
            <a:pPr marL="1704455" lvl="1" indent="-852227" algn="ctr">
              <a:lnSpc>
                <a:spcPts val="11052"/>
              </a:lnSpc>
              <a:buFont typeface="Arial"/>
              <a:buChar char="•"/>
            </a:pPr>
            <a:r>
              <a:rPr lang="en-US" sz="7894" b="1" i="1" spc="-86" dirty="0">
                <a:solidFill>
                  <a:srgbClr val="FFFFFF"/>
                </a:solidFill>
                <a:latin typeface="IBM Plex Sans Condensed Bold Italics"/>
                <a:ea typeface="IBM Plex Sans Condensed Bold Italics"/>
                <a:cs typeface="IBM Plex Sans Condensed Bold Italics"/>
                <a:sym typeface="IBM Plex Sans Condensed Bold Italics"/>
              </a:rPr>
              <a:t>Sound</a:t>
            </a:r>
          </a:p>
          <a:p>
            <a:pPr marL="1704455" lvl="1" indent="-852227" algn="ctr">
              <a:lnSpc>
                <a:spcPts val="11052"/>
              </a:lnSpc>
              <a:buFont typeface="Arial"/>
              <a:buChar char="•"/>
            </a:pPr>
            <a:r>
              <a:rPr lang="en-US" sz="7894" b="1" i="1" spc="-86" dirty="0">
                <a:solidFill>
                  <a:srgbClr val="FFFFFF"/>
                </a:solidFill>
                <a:latin typeface="IBM Plex Sans Condensed Bold Italics"/>
                <a:ea typeface="IBM Plex Sans Condensed Bold Italics"/>
                <a:cs typeface="IBM Plex Sans Condensed Bold Italics"/>
                <a:sym typeface="IBM Plex Sans Condensed Bold Italics"/>
              </a:rPr>
              <a:t>Board</a:t>
            </a:r>
          </a:p>
        </p:txBody>
      </p:sp>
    </p:spTree>
  </p:cSld>
  <p:clrMapOvr>
    <a:masterClrMapping/>
  </p:clrMapOvr>
  <p:transition spd="slow">
    <p:cover dir="lu"/>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50000">
              <a:srgbClr val="000000">
                <a:alpha val="100000"/>
              </a:srgbClr>
            </a:gs>
            <a:gs pos="100000">
              <a:srgbClr val="34011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1260399"/>
            <a:ext cx="8274515" cy="11553097"/>
          </a:xfrm>
          <a:custGeom>
            <a:avLst/>
            <a:gdLst/>
            <a:ahLst/>
            <a:cxnLst/>
            <a:rect l="l" t="t" r="r" b="b"/>
            <a:pathLst>
              <a:path w="8274515" h="11553097">
                <a:moveTo>
                  <a:pt x="0" y="0"/>
                </a:moveTo>
                <a:lnTo>
                  <a:pt x="8274515" y="0"/>
                </a:lnTo>
                <a:lnTo>
                  <a:pt x="8274515" y="11553096"/>
                </a:lnTo>
                <a:lnTo>
                  <a:pt x="0" y="11553096"/>
                </a:lnTo>
                <a:lnTo>
                  <a:pt x="0" y="0"/>
                </a:lnTo>
                <a:close/>
              </a:path>
            </a:pathLst>
          </a:custGeom>
          <a:blipFill>
            <a:blip r:embed="rId2">
              <a:alphaModFix amt="77000"/>
              <a:extLst>
                <a:ext uri="{96DAC541-7B7A-43D3-8B79-37D633B846F1}">
                  <asvg:svgBlip xmlns:asvg="http://schemas.microsoft.com/office/drawing/2016/SVG/main" r:embed="rId3"/>
                </a:ext>
              </a:extLst>
            </a:blip>
            <a:stretch>
              <a:fillRect/>
            </a:stretch>
          </a:blipFill>
          <a:ln cap="sq">
            <a:noFill/>
            <a:prstDash val="solid"/>
            <a:miter/>
          </a:ln>
        </p:spPr>
      </p:sp>
      <p:grpSp>
        <p:nvGrpSpPr>
          <p:cNvPr id="3" name="Group 3"/>
          <p:cNvGrpSpPr/>
          <p:nvPr/>
        </p:nvGrpSpPr>
        <p:grpSpPr>
          <a:xfrm>
            <a:off x="1402254" y="1914420"/>
            <a:ext cx="15857046" cy="7492619"/>
            <a:chOff x="0" y="0"/>
            <a:chExt cx="4132585" cy="1952690"/>
          </a:xfrm>
        </p:grpSpPr>
        <p:sp>
          <p:nvSpPr>
            <p:cNvPr id="4" name="Freeform 4"/>
            <p:cNvSpPr/>
            <p:nvPr/>
          </p:nvSpPr>
          <p:spPr>
            <a:xfrm>
              <a:off x="0" y="0"/>
              <a:ext cx="4132585" cy="1952690"/>
            </a:xfrm>
            <a:custGeom>
              <a:avLst/>
              <a:gdLst/>
              <a:ahLst/>
              <a:cxnLst/>
              <a:rect l="l" t="t" r="r" b="b"/>
              <a:pathLst>
                <a:path w="4132585" h="1952690">
                  <a:moveTo>
                    <a:pt x="9765" y="0"/>
                  </a:moveTo>
                  <a:lnTo>
                    <a:pt x="4122821" y="0"/>
                  </a:lnTo>
                  <a:cubicBezTo>
                    <a:pt x="4128214" y="0"/>
                    <a:pt x="4132585" y="4372"/>
                    <a:pt x="4132585" y="9765"/>
                  </a:cubicBezTo>
                  <a:lnTo>
                    <a:pt x="4132585" y="1942925"/>
                  </a:lnTo>
                  <a:cubicBezTo>
                    <a:pt x="4132585" y="1945515"/>
                    <a:pt x="4131557" y="1947998"/>
                    <a:pt x="4129725" y="1949830"/>
                  </a:cubicBezTo>
                  <a:cubicBezTo>
                    <a:pt x="4127894" y="1951661"/>
                    <a:pt x="4125411" y="1952690"/>
                    <a:pt x="4122821" y="1952690"/>
                  </a:cubicBezTo>
                  <a:lnTo>
                    <a:pt x="9765" y="1952690"/>
                  </a:lnTo>
                  <a:cubicBezTo>
                    <a:pt x="4372" y="1952690"/>
                    <a:pt x="0" y="1948318"/>
                    <a:pt x="0" y="1942925"/>
                  </a:cubicBezTo>
                  <a:lnTo>
                    <a:pt x="0" y="9765"/>
                  </a:lnTo>
                  <a:cubicBezTo>
                    <a:pt x="0" y="4372"/>
                    <a:pt x="4372" y="0"/>
                    <a:pt x="9765" y="0"/>
                  </a:cubicBezTo>
                  <a:close/>
                </a:path>
              </a:pathLst>
            </a:custGeom>
            <a:solidFill>
              <a:srgbClr val="000000">
                <a:alpha val="44706"/>
              </a:srgbClr>
            </a:solidFill>
            <a:ln w="19050" cap="sq">
              <a:solidFill>
                <a:srgbClr val="FFFFFF">
                  <a:alpha val="44706"/>
                </a:srgbClr>
              </a:solidFill>
              <a:prstDash val="solid"/>
              <a:miter/>
            </a:ln>
          </p:spPr>
        </p:sp>
        <p:sp>
          <p:nvSpPr>
            <p:cNvPr id="5" name="TextBox 5"/>
            <p:cNvSpPr txBox="1"/>
            <p:nvPr/>
          </p:nvSpPr>
          <p:spPr>
            <a:xfrm>
              <a:off x="0" y="-38100"/>
              <a:ext cx="4132585" cy="1990790"/>
            </a:xfrm>
            <a:prstGeom prst="rect">
              <a:avLst/>
            </a:prstGeom>
          </p:spPr>
          <p:txBody>
            <a:bodyPr lIns="50800" tIns="50800" rIns="50800" bIns="50800" rtlCol="0" anchor="ctr"/>
            <a:lstStyle/>
            <a:p>
              <a:pPr algn="ctr">
                <a:lnSpc>
                  <a:spcPts val="3157"/>
                </a:lnSpc>
              </a:pPr>
              <a:endParaRPr/>
            </a:p>
          </p:txBody>
        </p:sp>
      </p:grpSp>
      <p:grpSp>
        <p:nvGrpSpPr>
          <p:cNvPr id="6" name="Group 6"/>
          <p:cNvGrpSpPr/>
          <p:nvPr/>
        </p:nvGrpSpPr>
        <p:grpSpPr>
          <a:xfrm>
            <a:off x="2806232" y="2515249"/>
            <a:ext cx="2802778" cy="2802778"/>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4"/>
              <a:stretch>
                <a:fillRect/>
              </a:stretch>
            </a:blipFill>
          </p:spPr>
        </p:sp>
      </p:grpSp>
      <p:grpSp>
        <p:nvGrpSpPr>
          <p:cNvPr id="8" name="Group 8"/>
          <p:cNvGrpSpPr/>
          <p:nvPr/>
        </p:nvGrpSpPr>
        <p:grpSpPr>
          <a:xfrm>
            <a:off x="2806232" y="6207589"/>
            <a:ext cx="2802778" cy="280277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5"/>
              <a:stretch>
                <a:fillRect/>
              </a:stretch>
            </a:blipFill>
          </p:spPr>
        </p:sp>
      </p:grpSp>
      <p:grpSp>
        <p:nvGrpSpPr>
          <p:cNvPr id="10" name="Group 10"/>
          <p:cNvGrpSpPr/>
          <p:nvPr/>
        </p:nvGrpSpPr>
        <p:grpSpPr>
          <a:xfrm>
            <a:off x="7742611" y="2515249"/>
            <a:ext cx="2802778" cy="2802778"/>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6"/>
              <a:stretch>
                <a:fillRect/>
              </a:stretch>
            </a:blipFill>
          </p:spPr>
        </p:sp>
      </p:grpSp>
      <p:grpSp>
        <p:nvGrpSpPr>
          <p:cNvPr id="12" name="Group 12"/>
          <p:cNvGrpSpPr/>
          <p:nvPr/>
        </p:nvGrpSpPr>
        <p:grpSpPr>
          <a:xfrm>
            <a:off x="12677064" y="2515249"/>
            <a:ext cx="2802778" cy="2802778"/>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7"/>
              <a:stretch>
                <a:fillRect/>
              </a:stretch>
            </a:blipFill>
          </p:spPr>
        </p:sp>
      </p:grpSp>
      <p:grpSp>
        <p:nvGrpSpPr>
          <p:cNvPr id="14" name="Group 14"/>
          <p:cNvGrpSpPr/>
          <p:nvPr/>
        </p:nvGrpSpPr>
        <p:grpSpPr>
          <a:xfrm>
            <a:off x="7742611" y="6207589"/>
            <a:ext cx="2802778" cy="2802778"/>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8"/>
              <a:stretch>
                <a:fillRect/>
              </a:stretch>
            </a:blipFill>
          </p:spPr>
        </p:sp>
      </p:grpSp>
      <p:grpSp>
        <p:nvGrpSpPr>
          <p:cNvPr id="16" name="Group 16"/>
          <p:cNvGrpSpPr/>
          <p:nvPr/>
        </p:nvGrpSpPr>
        <p:grpSpPr>
          <a:xfrm>
            <a:off x="12677064" y="6207589"/>
            <a:ext cx="2802778" cy="2802778"/>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9"/>
              <a:stretch>
                <a:fillRect/>
              </a:stretch>
            </a:blipFill>
          </p:spPr>
        </p:sp>
      </p:grpSp>
      <p:sp>
        <p:nvSpPr>
          <p:cNvPr id="18" name="TextBox 18"/>
          <p:cNvSpPr txBox="1"/>
          <p:nvPr/>
        </p:nvSpPr>
        <p:spPr>
          <a:xfrm>
            <a:off x="1120318" y="404837"/>
            <a:ext cx="5110088" cy="1118597"/>
          </a:xfrm>
          <a:prstGeom prst="rect">
            <a:avLst/>
          </a:prstGeom>
        </p:spPr>
        <p:txBody>
          <a:bodyPr lIns="0" tIns="0" rIns="0" bIns="0" rtlCol="0" anchor="t">
            <a:spAutoFit/>
          </a:bodyPr>
          <a:lstStyle/>
          <a:p>
            <a:pPr algn="ctr">
              <a:lnSpc>
                <a:spcPts val="9220"/>
              </a:lnSpc>
              <a:spcBef>
                <a:spcPct val="0"/>
              </a:spcBef>
            </a:pPr>
            <a:r>
              <a:rPr lang="en-US" sz="6585" b="1" i="1" spc="-72">
                <a:solidFill>
                  <a:srgbClr val="FFFFFF"/>
                </a:solidFill>
                <a:latin typeface="IBM Plex Sans Condensed Bold Italics"/>
                <a:ea typeface="IBM Plex Sans Condensed Bold Italics"/>
                <a:cs typeface="IBM Plex Sans Condensed Bold Italics"/>
                <a:sym typeface="IBM Plex Sans Condensed Bold Italics"/>
              </a:rPr>
              <a:t>COMPONENTS:</a:t>
            </a:r>
          </a:p>
        </p:txBody>
      </p:sp>
    </p:spTree>
  </p:cSld>
  <p:clrMapOvr>
    <a:masterClrMapping/>
  </p:clrMapOvr>
  <p:transition spd="slow">
    <p:cover dir="lu"/>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50000">
              <a:srgbClr val="000000">
                <a:alpha val="100000"/>
              </a:srgbClr>
            </a:gs>
            <a:gs pos="100000">
              <a:srgbClr val="34011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1260399"/>
            <a:ext cx="8274515" cy="11553097"/>
          </a:xfrm>
          <a:custGeom>
            <a:avLst/>
            <a:gdLst/>
            <a:ahLst/>
            <a:cxnLst/>
            <a:rect l="l" t="t" r="r" b="b"/>
            <a:pathLst>
              <a:path w="8274515" h="11553097">
                <a:moveTo>
                  <a:pt x="0" y="0"/>
                </a:moveTo>
                <a:lnTo>
                  <a:pt x="8274515" y="0"/>
                </a:lnTo>
                <a:lnTo>
                  <a:pt x="8274515" y="11553096"/>
                </a:lnTo>
                <a:lnTo>
                  <a:pt x="0" y="11553096"/>
                </a:lnTo>
                <a:lnTo>
                  <a:pt x="0" y="0"/>
                </a:lnTo>
                <a:close/>
              </a:path>
            </a:pathLst>
          </a:custGeom>
          <a:blipFill>
            <a:blip r:embed="rId2">
              <a:alphaModFix amt="77000"/>
              <a:extLst>
                <a:ext uri="{96DAC541-7B7A-43D3-8B79-37D633B846F1}">
                  <asvg:svgBlip xmlns:asvg="http://schemas.microsoft.com/office/drawing/2016/SVG/main" r:embed="rId3"/>
                </a:ext>
              </a:extLst>
            </a:blip>
            <a:stretch>
              <a:fillRect/>
            </a:stretch>
          </a:blipFill>
          <a:ln cap="sq">
            <a:noFill/>
            <a:prstDash val="solid"/>
            <a:miter/>
          </a:ln>
        </p:spPr>
      </p:sp>
      <p:grpSp>
        <p:nvGrpSpPr>
          <p:cNvPr id="3" name="Group 3"/>
          <p:cNvGrpSpPr/>
          <p:nvPr/>
        </p:nvGrpSpPr>
        <p:grpSpPr>
          <a:xfrm>
            <a:off x="1402254" y="1914420"/>
            <a:ext cx="15857046" cy="7492619"/>
            <a:chOff x="0" y="0"/>
            <a:chExt cx="4132585" cy="1952690"/>
          </a:xfrm>
        </p:grpSpPr>
        <p:sp>
          <p:nvSpPr>
            <p:cNvPr id="4" name="Freeform 4"/>
            <p:cNvSpPr/>
            <p:nvPr/>
          </p:nvSpPr>
          <p:spPr>
            <a:xfrm>
              <a:off x="0" y="0"/>
              <a:ext cx="4132585" cy="1952690"/>
            </a:xfrm>
            <a:custGeom>
              <a:avLst/>
              <a:gdLst/>
              <a:ahLst/>
              <a:cxnLst/>
              <a:rect l="l" t="t" r="r" b="b"/>
              <a:pathLst>
                <a:path w="4132585" h="1952690">
                  <a:moveTo>
                    <a:pt x="9765" y="0"/>
                  </a:moveTo>
                  <a:lnTo>
                    <a:pt x="4122821" y="0"/>
                  </a:lnTo>
                  <a:cubicBezTo>
                    <a:pt x="4128214" y="0"/>
                    <a:pt x="4132585" y="4372"/>
                    <a:pt x="4132585" y="9765"/>
                  </a:cubicBezTo>
                  <a:lnTo>
                    <a:pt x="4132585" y="1942925"/>
                  </a:lnTo>
                  <a:cubicBezTo>
                    <a:pt x="4132585" y="1945515"/>
                    <a:pt x="4131557" y="1947998"/>
                    <a:pt x="4129725" y="1949830"/>
                  </a:cubicBezTo>
                  <a:cubicBezTo>
                    <a:pt x="4127894" y="1951661"/>
                    <a:pt x="4125411" y="1952690"/>
                    <a:pt x="4122821" y="1952690"/>
                  </a:cubicBezTo>
                  <a:lnTo>
                    <a:pt x="9765" y="1952690"/>
                  </a:lnTo>
                  <a:cubicBezTo>
                    <a:pt x="4372" y="1952690"/>
                    <a:pt x="0" y="1948318"/>
                    <a:pt x="0" y="1942925"/>
                  </a:cubicBezTo>
                  <a:lnTo>
                    <a:pt x="0" y="9765"/>
                  </a:lnTo>
                  <a:cubicBezTo>
                    <a:pt x="0" y="4372"/>
                    <a:pt x="4372" y="0"/>
                    <a:pt x="9765" y="0"/>
                  </a:cubicBezTo>
                  <a:close/>
                </a:path>
              </a:pathLst>
            </a:custGeom>
            <a:solidFill>
              <a:srgbClr val="000000">
                <a:alpha val="44706"/>
              </a:srgbClr>
            </a:solidFill>
            <a:ln w="19050" cap="sq">
              <a:solidFill>
                <a:srgbClr val="FFFFFF">
                  <a:alpha val="44706"/>
                </a:srgbClr>
              </a:solidFill>
              <a:prstDash val="solid"/>
              <a:miter/>
            </a:ln>
          </p:spPr>
        </p:sp>
        <p:sp>
          <p:nvSpPr>
            <p:cNvPr id="5" name="TextBox 5"/>
            <p:cNvSpPr txBox="1"/>
            <p:nvPr/>
          </p:nvSpPr>
          <p:spPr>
            <a:xfrm>
              <a:off x="0" y="-38100"/>
              <a:ext cx="4132585" cy="1990790"/>
            </a:xfrm>
            <a:prstGeom prst="rect">
              <a:avLst/>
            </a:prstGeom>
          </p:spPr>
          <p:txBody>
            <a:bodyPr lIns="50800" tIns="50800" rIns="50800" bIns="50800" rtlCol="0" anchor="ctr"/>
            <a:lstStyle/>
            <a:p>
              <a:pPr algn="ctr">
                <a:lnSpc>
                  <a:spcPts val="3157"/>
                </a:lnSpc>
              </a:pPr>
              <a:endParaRPr/>
            </a:p>
          </p:txBody>
        </p:sp>
      </p:grpSp>
      <p:grpSp>
        <p:nvGrpSpPr>
          <p:cNvPr id="6" name="Group 6"/>
          <p:cNvGrpSpPr/>
          <p:nvPr/>
        </p:nvGrpSpPr>
        <p:grpSpPr>
          <a:xfrm>
            <a:off x="2806232" y="2515249"/>
            <a:ext cx="2802778" cy="2802778"/>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4"/>
              <a:stretch>
                <a:fillRect/>
              </a:stretch>
            </a:blipFill>
          </p:spPr>
        </p:sp>
      </p:grpSp>
      <p:grpSp>
        <p:nvGrpSpPr>
          <p:cNvPr id="8" name="Group 8"/>
          <p:cNvGrpSpPr/>
          <p:nvPr/>
        </p:nvGrpSpPr>
        <p:grpSpPr>
          <a:xfrm>
            <a:off x="2806232" y="6207589"/>
            <a:ext cx="2802778" cy="280277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5"/>
              <a:stretch>
                <a:fillRect/>
              </a:stretch>
            </a:blipFill>
          </p:spPr>
        </p:sp>
      </p:grpSp>
      <p:grpSp>
        <p:nvGrpSpPr>
          <p:cNvPr id="10" name="Group 10"/>
          <p:cNvGrpSpPr/>
          <p:nvPr/>
        </p:nvGrpSpPr>
        <p:grpSpPr>
          <a:xfrm>
            <a:off x="7742611" y="2515249"/>
            <a:ext cx="2802778" cy="2802778"/>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6"/>
              <a:stretch>
                <a:fillRect/>
              </a:stretch>
            </a:blipFill>
          </p:spPr>
        </p:sp>
      </p:grpSp>
      <p:grpSp>
        <p:nvGrpSpPr>
          <p:cNvPr id="12" name="Group 12"/>
          <p:cNvGrpSpPr/>
          <p:nvPr/>
        </p:nvGrpSpPr>
        <p:grpSpPr>
          <a:xfrm>
            <a:off x="12677064" y="2515249"/>
            <a:ext cx="2802778" cy="2802778"/>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7"/>
              <a:stretch>
                <a:fillRect/>
              </a:stretch>
            </a:blipFill>
          </p:spPr>
        </p:sp>
      </p:grpSp>
      <p:grpSp>
        <p:nvGrpSpPr>
          <p:cNvPr id="14" name="Group 14"/>
          <p:cNvGrpSpPr/>
          <p:nvPr/>
        </p:nvGrpSpPr>
        <p:grpSpPr>
          <a:xfrm>
            <a:off x="7742611" y="6207589"/>
            <a:ext cx="2802778" cy="2802778"/>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8"/>
              <a:stretch>
                <a:fillRect/>
              </a:stretch>
            </a:blipFill>
          </p:spPr>
        </p:sp>
      </p:grpSp>
      <p:grpSp>
        <p:nvGrpSpPr>
          <p:cNvPr id="16" name="Group 16"/>
          <p:cNvGrpSpPr/>
          <p:nvPr/>
        </p:nvGrpSpPr>
        <p:grpSpPr>
          <a:xfrm>
            <a:off x="12677064" y="6207589"/>
            <a:ext cx="2802778" cy="2802778"/>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9"/>
              <a:stretch>
                <a:fillRect t="-7142" b="-7142"/>
              </a:stretch>
            </a:blipFill>
          </p:spPr>
        </p:sp>
      </p:grpSp>
      <p:sp>
        <p:nvSpPr>
          <p:cNvPr id="18" name="TextBox 18"/>
          <p:cNvSpPr txBox="1"/>
          <p:nvPr/>
        </p:nvSpPr>
        <p:spPr>
          <a:xfrm>
            <a:off x="1120318" y="404837"/>
            <a:ext cx="5110088" cy="1118597"/>
          </a:xfrm>
          <a:prstGeom prst="rect">
            <a:avLst/>
          </a:prstGeom>
        </p:spPr>
        <p:txBody>
          <a:bodyPr lIns="0" tIns="0" rIns="0" bIns="0" rtlCol="0" anchor="t">
            <a:spAutoFit/>
          </a:bodyPr>
          <a:lstStyle/>
          <a:p>
            <a:pPr algn="ctr">
              <a:lnSpc>
                <a:spcPts val="9220"/>
              </a:lnSpc>
              <a:spcBef>
                <a:spcPct val="0"/>
              </a:spcBef>
            </a:pPr>
            <a:r>
              <a:rPr lang="en-US" sz="6585" b="1" i="1" spc="-72">
                <a:solidFill>
                  <a:srgbClr val="FFFFFF"/>
                </a:solidFill>
                <a:latin typeface="IBM Plex Sans Condensed Bold Italics"/>
                <a:ea typeface="IBM Plex Sans Condensed Bold Italics"/>
                <a:cs typeface="IBM Plex Sans Condensed Bold Italics"/>
                <a:sym typeface="IBM Plex Sans Condensed Bold Italics"/>
              </a:rPr>
              <a:t>COMPONENTS:</a:t>
            </a:r>
          </a:p>
        </p:txBody>
      </p:sp>
    </p:spTree>
  </p:cSld>
  <p:clrMapOvr>
    <a:masterClrMapping/>
  </p:clrMapOvr>
  <p:transition spd="slow">
    <p:cover dir="lu"/>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50000">
              <a:srgbClr val="000000">
                <a:alpha val="100000"/>
              </a:srgbClr>
            </a:gs>
            <a:gs pos="100000">
              <a:srgbClr val="34011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1260399"/>
            <a:ext cx="8274515" cy="11553097"/>
          </a:xfrm>
          <a:custGeom>
            <a:avLst/>
            <a:gdLst/>
            <a:ahLst/>
            <a:cxnLst/>
            <a:rect l="l" t="t" r="r" b="b"/>
            <a:pathLst>
              <a:path w="8274515" h="11553097">
                <a:moveTo>
                  <a:pt x="0" y="0"/>
                </a:moveTo>
                <a:lnTo>
                  <a:pt x="8274515" y="0"/>
                </a:lnTo>
                <a:lnTo>
                  <a:pt x="8274515" y="11553096"/>
                </a:lnTo>
                <a:lnTo>
                  <a:pt x="0" y="11553096"/>
                </a:lnTo>
                <a:lnTo>
                  <a:pt x="0" y="0"/>
                </a:lnTo>
                <a:close/>
              </a:path>
            </a:pathLst>
          </a:custGeom>
          <a:blipFill>
            <a:blip r:embed="rId2">
              <a:alphaModFix amt="67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736351" y="2175407"/>
            <a:ext cx="14815297" cy="7609217"/>
          </a:xfrm>
          <a:custGeom>
            <a:avLst/>
            <a:gdLst/>
            <a:ahLst/>
            <a:cxnLst/>
            <a:rect l="l" t="t" r="r" b="b"/>
            <a:pathLst>
              <a:path w="14815297" h="7609217">
                <a:moveTo>
                  <a:pt x="0" y="0"/>
                </a:moveTo>
                <a:lnTo>
                  <a:pt x="14815298" y="0"/>
                </a:lnTo>
                <a:lnTo>
                  <a:pt x="14815298" y="7609217"/>
                </a:lnTo>
                <a:lnTo>
                  <a:pt x="0" y="7609217"/>
                </a:lnTo>
                <a:lnTo>
                  <a:pt x="0" y="0"/>
                </a:lnTo>
                <a:close/>
              </a:path>
            </a:pathLst>
          </a:custGeom>
          <a:blipFill>
            <a:blip r:embed="rId4"/>
            <a:stretch>
              <a:fillRect/>
            </a:stretch>
          </a:blipFill>
        </p:spPr>
      </p:sp>
      <p:sp>
        <p:nvSpPr>
          <p:cNvPr id="4" name="TextBox 4"/>
          <p:cNvSpPr txBox="1"/>
          <p:nvPr/>
        </p:nvSpPr>
        <p:spPr>
          <a:xfrm>
            <a:off x="6888349" y="22717"/>
            <a:ext cx="4770251" cy="1802416"/>
          </a:xfrm>
          <a:prstGeom prst="rect">
            <a:avLst/>
          </a:prstGeom>
        </p:spPr>
        <p:txBody>
          <a:bodyPr wrap="square" lIns="0" tIns="0" rIns="0" bIns="0" rtlCol="0" anchor="t">
            <a:spAutoFit/>
          </a:bodyPr>
          <a:lstStyle/>
          <a:p>
            <a:pPr algn="ctr">
              <a:lnSpc>
                <a:spcPts val="14735"/>
              </a:lnSpc>
              <a:spcBef>
                <a:spcPct val="0"/>
              </a:spcBef>
            </a:pPr>
            <a:r>
              <a:rPr lang="en-US" sz="10525" b="1" i="1" u="sng" spc="-115" dirty="0">
                <a:solidFill>
                  <a:srgbClr val="FFFFFF"/>
                </a:solidFill>
                <a:latin typeface="IBM Plex Sans Condensed Bold Italics"/>
                <a:ea typeface="IBM Plex Sans Condensed Bold Italics"/>
                <a:cs typeface="IBM Plex Sans Condensed Bold Italics"/>
                <a:sym typeface="IBM Plex Sans Condensed Bold Italics"/>
              </a:rPr>
              <a:t>CODING</a:t>
            </a:r>
          </a:p>
        </p:txBody>
      </p:sp>
    </p:spTree>
  </p:cSld>
  <p:clrMapOvr>
    <a:masterClrMapping/>
  </p:clrMapOvr>
  <p:transition spd="slow">
    <p:cover dir="lu"/>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50000">
              <a:srgbClr val="000000">
                <a:alpha val="100000"/>
              </a:srgbClr>
            </a:gs>
            <a:gs pos="100000">
              <a:srgbClr val="34011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1260399"/>
            <a:ext cx="8274515" cy="11553097"/>
          </a:xfrm>
          <a:custGeom>
            <a:avLst/>
            <a:gdLst/>
            <a:ahLst/>
            <a:cxnLst/>
            <a:rect l="l" t="t" r="r" b="b"/>
            <a:pathLst>
              <a:path w="8274515" h="11553097">
                <a:moveTo>
                  <a:pt x="0" y="0"/>
                </a:moveTo>
                <a:lnTo>
                  <a:pt x="8274515" y="0"/>
                </a:lnTo>
                <a:lnTo>
                  <a:pt x="8274515" y="11553096"/>
                </a:lnTo>
                <a:lnTo>
                  <a:pt x="0" y="11553096"/>
                </a:lnTo>
                <a:lnTo>
                  <a:pt x="0" y="0"/>
                </a:lnTo>
                <a:close/>
              </a:path>
            </a:pathLst>
          </a:custGeom>
          <a:blipFill>
            <a:blip r:embed="rId2">
              <a:alphaModFix amt="67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3928044" y="0"/>
            <a:ext cx="10431911" cy="10292697"/>
          </a:xfrm>
          <a:custGeom>
            <a:avLst/>
            <a:gdLst/>
            <a:ahLst/>
            <a:cxnLst/>
            <a:rect l="l" t="t" r="r" b="b"/>
            <a:pathLst>
              <a:path w="10431911" h="10292697">
                <a:moveTo>
                  <a:pt x="0" y="0"/>
                </a:moveTo>
                <a:lnTo>
                  <a:pt x="10431912" y="0"/>
                </a:lnTo>
                <a:lnTo>
                  <a:pt x="10431912" y="10292697"/>
                </a:lnTo>
                <a:lnTo>
                  <a:pt x="0" y="10292697"/>
                </a:lnTo>
                <a:lnTo>
                  <a:pt x="0" y="0"/>
                </a:lnTo>
                <a:close/>
              </a:path>
            </a:pathLst>
          </a:custGeom>
          <a:blipFill>
            <a:blip r:embed="rId4"/>
            <a:stretch>
              <a:fillRect r="-275"/>
            </a:stretch>
          </a:blipFill>
        </p:spPr>
      </p:sp>
    </p:spTree>
  </p:cSld>
  <p:clrMapOvr>
    <a:masterClrMapping/>
  </p:clrMapOvr>
  <p:transition spd="slow">
    <p:cover dir="l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343</Words>
  <Application>Microsoft Office PowerPoint</Application>
  <PresentationFormat>Custom</PresentationFormat>
  <Paragraphs>38</Paragraphs>
  <Slides>22</Slides>
  <Notes>0</Notes>
  <HiddenSlides>0</HiddenSlides>
  <MMClips>1</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PAC-MAN CODING</dc:title>
  <cp:lastModifiedBy>Verina Erian Ayad Sedhom 2400801</cp:lastModifiedBy>
  <cp:revision>3</cp:revision>
  <dcterms:created xsi:type="dcterms:W3CDTF">2006-08-16T00:00:00Z</dcterms:created>
  <dcterms:modified xsi:type="dcterms:W3CDTF">2025-02-27T17:24:25Z</dcterms:modified>
  <dc:identifier>DAGgImc3SD4</dc:identifier>
</cp:coreProperties>
</file>